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0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675" y="3119437"/>
            <a:ext cx="36766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88710" cy="54796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9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86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295400"/>
            <a:ext cx="102584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91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33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27687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4293096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02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356992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65104"/>
            <a:ext cx="345638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23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2204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284984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49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9030"/>
            <a:ext cx="10366324" cy="56189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3691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357301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443711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340768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2348880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356992"/>
            <a:ext cx="51845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52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3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52575"/>
            <a:ext cx="116967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73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99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991154" cy="53665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78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720314" cy="5136976"/>
            <a:chOff x="335360" y="1268760"/>
            <a:chExt cx="11720314" cy="51369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39550" cy="3248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653136"/>
              <a:ext cx="11144250" cy="1752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566124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31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1155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26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2025-10-29T05:09:41Z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