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6" r:id="rId33"/>
    <p:sldId id="357" r:id="rId34"/>
    <p:sldId id="358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12049"/>
            <a:ext cx="11809312" cy="633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7886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5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442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849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2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2849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67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30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727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86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322920"/>
            <a:ext cx="33123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36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35699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0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269208"/>
            <a:ext cx="31683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490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59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871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348880"/>
            <a:ext cx="1027747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6377" y="2342531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1639" y="2342531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128570"/>
            <a:ext cx="482453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83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18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43125"/>
            <a:ext cx="116395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394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7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5179" y="3188331"/>
            <a:ext cx="20162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21088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2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80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351958"/>
            <a:ext cx="32403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429309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229200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47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0775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76872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5157192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093296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3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585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127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39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07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11153775" cy="2577058"/>
            <a:chOff x="335360" y="1412776"/>
            <a:chExt cx="11153775" cy="2577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153775" cy="1638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284984"/>
              <a:ext cx="11096625" cy="704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87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86391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2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63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4013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6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05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7345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3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3016"/>
            <a:ext cx="116871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61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528762"/>
            <a:ext cx="96583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85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966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3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90687"/>
            <a:ext cx="110871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5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2679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321155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17899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88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00506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2849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2849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1490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8122" y="4239942"/>
            <a:ext cx="7841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21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20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966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0851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7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340768"/>
            <a:ext cx="61150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8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2025-10-28T09:29:16Z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