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71812"/>
            <a:ext cx="69723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9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9212"/>
            <a:ext cx="116967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4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871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5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896668"/>
            <a:ext cx="8230888" cy="29613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8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060848"/>
            <a:ext cx="83058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1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77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03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4152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1056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730"/>
            <a:ext cx="10066634" cy="5562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71703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581128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44522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64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38362"/>
            <a:ext cx="104679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9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81125"/>
            <a:ext cx="112680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9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10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47484" cy="5368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302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94116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77272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69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067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2025-10-29T04:56:03Z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