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2452687"/>
            <a:ext cx="7343775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68717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78904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59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196752"/>
            <a:ext cx="84296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84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5887"/>
            <a:ext cx="116300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0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680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130439"/>
            <a:ext cx="1112520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42210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44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412776"/>
            <a:ext cx="58578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965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127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3259781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872018"/>
            <a:ext cx="129614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8985" y="2872018"/>
            <a:ext cx="129614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133304"/>
            <a:ext cx="13681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5085184"/>
            <a:ext cx="13681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13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81" y="1298983"/>
            <a:ext cx="116586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131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69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71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76325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73216"/>
            <a:ext cx="11153775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44522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49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8232"/>
            <a:ext cx="110394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45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0100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59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2025-10-28T10:17:10Z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