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962275"/>
            <a:ext cx="624840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252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431858"/>
            <a:ext cx="12241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437112"/>
            <a:ext cx="12241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16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8304" cy="54207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609329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6678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52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88487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88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22686"/>
            <a:ext cx="10535418" cy="5535314"/>
            <a:chOff x="407368" y="476672"/>
            <a:chExt cx="11111483" cy="63994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476672"/>
              <a:ext cx="11068050" cy="470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5209207"/>
              <a:ext cx="11039475" cy="1666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213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30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436510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8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0880"/>
            <a:ext cx="10736658" cy="55471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05437"/>
            <a:ext cx="8712968" cy="737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5229200"/>
            <a:ext cx="48245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6021288"/>
            <a:ext cx="26642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1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13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918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5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93305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486916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64866" y="486916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4854"/>
            <a:ext cx="10850958" cy="55331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348880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4365104"/>
            <a:ext cx="43204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0128448" y="537321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87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24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668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48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6297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0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80526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28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04864"/>
            <a:ext cx="112585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57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19237"/>
            <a:ext cx="112204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38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9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680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412776"/>
            <a:ext cx="38164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92896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0660" y="4646787"/>
            <a:ext cx="208823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733256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5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65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36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1343846"/>
            <a:ext cx="122413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5513" y="1343846"/>
            <a:ext cx="122413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4581128"/>
            <a:ext cx="122413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8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537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204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410939"/>
            <a:ext cx="144016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62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013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367962"/>
            <a:ext cx="151216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4509120"/>
            <a:ext cx="633670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7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01008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589240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40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60579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2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9225"/>
            <a:ext cx="115919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48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108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78904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85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34675" cy="3867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445224"/>
            <a:ext cx="9867900" cy="771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56040" y="2492896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95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346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6490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573016"/>
            <a:ext cx="81369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725144"/>
            <a:ext cx="309634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53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68760"/>
            <a:ext cx="81438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97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681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636912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4379614"/>
            <a:ext cx="6192688" cy="927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29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76332" cy="525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9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753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03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99822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052736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2132856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212976"/>
            <a:ext cx="10009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365104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73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013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5492587"/>
            <a:ext cx="60486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0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9726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12776"/>
            <a:ext cx="9865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468578"/>
            <a:ext cx="9865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543233"/>
            <a:ext cx="9865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589609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77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10096500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1844824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19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84582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484784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2420888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30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140" b="3737"/>
          <a:stretch/>
        </p:blipFill>
        <p:spPr>
          <a:xfrm>
            <a:off x="263352" y="1319874"/>
            <a:ext cx="11699262" cy="553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05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251578" cy="5524052"/>
            <a:chOff x="263352" y="-459432"/>
            <a:chExt cx="11115675" cy="65321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-459432"/>
              <a:ext cx="11115675" cy="5667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301208"/>
              <a:ext cx="6057900" cy="771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408368" y="306896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39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15996" cy="54425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157192"/>
            <a:ext cx="51125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987216"/>
            <a:ext cx="18002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22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2025-10-28T10:02:58Z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