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15496"/>
            <a:ext cx="11809312" cy="827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6805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149080"/>
            <a:ext cx="107823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93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356992"/>
            <a:ext cx="11305256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78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1916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76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5400"/>
            <a:ext cx="111156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14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53328" cy="3783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943100"/>
            <a:ext cx="11820525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75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221088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10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1028"/>
            <a:ext cx="8423920" cy="553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77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156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46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14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0966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284984"/>
            <a:ext cx="9721080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12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537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37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00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2025-10-28T10:20:00Z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