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295525"/>
            <a:ext cx="1184910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8277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35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7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072"/>
            <a:ext cx="10702676" cy="556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8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639550" cy="3934544"/>
            <a:chOff x="335360" y="1412776"/>
            <a:chExt cx="11639550" cy="3934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639550" cy="3114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509120"/>
              <a:ext cx="11010900" cy="838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472514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5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1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370"/>
            <a:ext cx="10193732" cy="5586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5373216"/>
            <a:ext cx="93610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5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4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43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781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8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5400"/>
            <a:ext cx="118014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96952"/>
            <a:ext cx="244827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07707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08518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93296"/>
            <a:ext cx="172819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6093296"/>
            <a:ext cx="93610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9457580" cy="2973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501008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2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4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293096"/>
            <a:ext cx="482453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3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957706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2920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38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445224"/>
            <a:ext cx="37444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23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356992"/>
            <a:ext cx="504056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365104"/>
            <a:ext cx="482453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2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44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680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76872"/>
            <a:ext cx="91450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84984"/>
            <a:ext cx="417646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6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86886" cy="5361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077072"/>
            <a:ext cx="612068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877272"/>
            <a:ext cx="792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45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340768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348880"/>
            <a:ext cx="172819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234888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35699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8816" y="335699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36510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6480" y="436510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5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3853"/>
            <a:ext cx="117443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9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376362"/>
            <a:ext cx="77343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99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429000"/>
            <a:ext cx="194421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6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2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442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04864"/>
            <a:ext cx="113633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6244" y="3171449"/>
            <a:ext cx="5760640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35360" y="4941168"/>
            <a:ext cx="43924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1344" y="4149080"/>
            <a:ext cx="4032448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8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2514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2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