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881187"/>
            <a:ext cx="11153775" cy="3095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4427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132856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4097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7285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326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2522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122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966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412776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4540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6332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196752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680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2522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80928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694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9182100" cy="132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738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2522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988840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3708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7285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780928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8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412776"/>
            <a:ext cx="11372850" cy="3374479"/>
            <a:chOff x="263352" y="1412776"/>
            <a:chExt cx="11372850" cy="33744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12776"/>
              <a:ext cx="11372850" cy="27622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4149080"/>
              <a:ext cx="6753225" cy="638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20853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8237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73016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484784"/>
            <a:ext cx="8162925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65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39450" cy="5086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68208" y="1268760"/>
            <a:ext cx="12241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08368" y="2780928"/>
            <a:ext cx="15841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3501008"/>
            <a:ext cx="15841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36360" y="3573016"/>
            <a:ext cx="15841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8" y="4293096"/>
            <a:ext cx="58326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68208" y="5013176"/>
            <a:ext cx="30243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9416" y="5805264"/>
            <a:ext cx="12961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7362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6332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736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442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1268760"/>
            <a:ext cx="20162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20336" y="2060848"/>
            <a:ext cx="20162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2924944"/>
            <a:ext cx="52565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60096" y="4493674"/>
            <a:ext cx="30963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86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2522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986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0791825" cy="5510676"/>
            <a:chOff x="263352" y="1340768"/>
            <a:chExt cx="10791825" cy="55106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0791825" cy="2857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4222544"/>
              <a:ext cx="10410825" cy="2628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68867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34675" cy="5067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67808" y="1268760"/>
            <a:ext cx="66247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2026548"/>
            <a:ext cx="42484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52184" y="2746628"/>
            <a:ext cx="29523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44072" y="4293096"/>
            <a:ext cx="29523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31904" y="5013176"/>
            <a:ext cx="62646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5440" y="5805264"/>
            <a:ext cx="15841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90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639425" cy="2047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340768"/>
            <a:ext cx="18722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060848"/>
            <a:ext cx="10081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2852936"/>
            <a:ext cx="59766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7103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72850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4007278"/>
            <a:ext cx="7139730" cy="2845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548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1562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4221088"/>
            <a:ext cx="12961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577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802005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634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0802863" cy="5589240"/>
            <a:chOff x="263352" y="1268760"/>
            <a:chExt cx="10802863" cy="55892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0744200" cy="4295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5524500"/>
              <a:ext cx="10010775" cy="13335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439816" y="1196752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80376" y="1196752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1916832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32104" y="3429000"/>
            <a:ext cx="42484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7408" y="4221088"/>
            <a:ext cx="42484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9416" y="5445224"/>
            <a:ext cx="10441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11424" y="6237312"/>
            <a:ext cx="17281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314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68705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4994322"/>
            <a:ext cx="66247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5733256"/>
            <a:ext cx="54006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4690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8705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2780928"/>
            <a:ext cx="47525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501008"/>
            <a:ext cx="54726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686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4427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962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3467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1268760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5302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35367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781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63250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71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538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060848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487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0617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340768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255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3992"/>
            <a:ext cx="10998396" cy="55540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268760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059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344275" cy="3549005"/>
            <a:chOff x="263352" y="1340768"/>
            <a:chExt cx="11344275" cy="35490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344275" cy="514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2060848"/>
              <a:ext cx="10144125" cy="28289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704512" y="1340768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9658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10950" cy="3533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060848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879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4900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156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2025-10-28T08:46:42Z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