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902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900237"/>
            <a:ext cx="10029825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3000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23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43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157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8478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2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2774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57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327354" cy="5504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91683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83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728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6876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46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442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2494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51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2772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78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442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780928"/>
            <a:ext cx="10677525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4177361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24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7277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79509" y="2752647"/>
            <a:ext cx="210106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73016"/>
            <a:ext cx="61206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08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64502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7300"/>
            <a:ext cx="1079182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429000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4941168"/>
            <a:ext cx="43204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5648178"/>
            <a:ext cx="43204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302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680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8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5060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17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77525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1272168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1992248"/>
            <a:ext cx="38164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8" y="2708920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1664" y="3457281"/>
            <a:ext cx="80648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221088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9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20375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852936"/>
            <a:ext cx="10639425" cy="129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1340768"/>
            <a:ext cx="51125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076294"/>
            <a:ext cx="31683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8408" y="285293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38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680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92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7156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99695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3717032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5229200"/>
            <a:ext cx="77048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40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44200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58470" y="2756283"/>
            <a:ext cx="504056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92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33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988840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780928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0842" y="4264815"/>
            <a:ext cx="61926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988303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58077" y="4988303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3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108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74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347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20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63250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78092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35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782300" cy="4812010"/>
            <a:chOff x="335360" y="1340768"/>
            <a:chExt cx="10782300" cy="48120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782300" cy="1285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780928"/>
              <a:ext cx="10039350" cy="3371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412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1822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276872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2996952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450912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229200"/>
            <a:ext cx="27363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92344" y="4111372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00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412776"/>
            <a:ext cx="113728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5229200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73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12776"/>
            <a:ext cx="10344150" cy="4357067"/>
            <a:chOff x="407368" y="1412776"/>
            <a:chExt cx="10344150" cy="43570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10344150" cy="3505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4941168"/>
              <a:ext cx="5334000" cy="828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921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537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66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966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87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67514" cy="54286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99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1306175" cy="4052267"/>
            <a:chOff x="335360" y="1268760"/>
            <a:chExt cx="11306175" cy="40522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306175" cy="3467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797152"/>
              <a:ext cx="9553575" cy="523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220486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94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3975"/>
            <a:ext cx="113919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85293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079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156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21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538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4076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69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2025-10-28T09:00:50Z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