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11039475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502" b="11423"/>
          <a:stretch/>
        </p:blipFill>
        <p:spPr>
          <a:xfrm>
            <a:off x="335360" y="1340768"/>
            <a:ext cx="11495279" cy="44378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75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857663" cy="2672705"/>
            <a:chOff x="335360" y="1268760"/>
            <a:chExt cx="10857663" cy="26727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5077" t="87501" r="-949" b="-1758"/>
            <a:stretch/>
          </p:blipFill>
          <p:spPr>
            <a:xfrm>
              <a:off x="335360" y="1268760"/>
              <a:ext cx="10857663" cy="714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988840"/>
              <a:ext cx="10658475" cy="1952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180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426"/>
            <a:ext cx="9941518" cy="55785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79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5650"/>
            <a:ext cx="11084122" cy="560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82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2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80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320966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2057920"/>
            <a:ext cx="13681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4134" y="4323520"/>
            <a:ext cx="8510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17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799365" cy="3512219"/>
            <a:chOff x="335360" y="1340768"/>
            <a:chExt cx="10799365" cy="35122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658475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7275" y="2005012"/>
              <a:ext cx="10077450" cy="2847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176120" y="285293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4282721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99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5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394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34076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206084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852936"/>
            <a:ext cx="34563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3573016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5013176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37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380619"/>
            <a:ext cx="28803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796818"/>
            <a:ext cx="151216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58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442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5400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19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65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0706100" cy="3379812"/>
            <a:chOff x="335360" y="1412776"/>
            <a:chExt cx="10706100" cy="33798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706100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221088"/>
              <a:ext cx="3829050" cy="571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88288" y="1412776"/>
            <a:ext cx="2232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2132856"/>
            <a:ext cx="101531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2915281"/>
            <a:ext cx="79928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20" y="3645024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1584" y="4293096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36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061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464982"/>
            <a:ext cx="1512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204864"/>
            <a:ext cx="1512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2924944"/>
            <a:ext cx="1512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79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10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99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0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013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92494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8397" y="2924944"/>
            <a:ext cx="169211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3573016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4274242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47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632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5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775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603927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3645024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28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727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204864"/>
            <a:ext cx="34563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905142"/>
            <a:ext cx="10009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634649"/>
            <a:ext cx="11521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7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918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852936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4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252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87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775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603440"/>
            <a:ext cx="23042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355677"/>
            <a:ext cx="928903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9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300"/>
            <a:ext cx="113823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8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965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27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156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7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252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38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252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3960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49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187756" cy="5445622"/>
            <a:chOff x="335360" y="1268760"/>
            <a:chExt cx="11422757" cy="57328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315700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725144"/>
              <a:ext cx="11134725" cy="2276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62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71100"/>
            <a:ext cx="11305478" cy="558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47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9788674" cy="5550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8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2025-10-28T08:34:21Z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