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067925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94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27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8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353800" cy="4147145"/>
            <a:chOff x="263352" y="1268760"/>
            <a:chExt cx="11353800" cy="41471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353800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149080"/>
              <a:ext cx="6467475" cy="1266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54738" y="2091272"/>
            <a:ext cx="47921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52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65208" cy="53670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1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490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452366"/>
            <a:ext cx="39604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86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251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3625222"/>
            <a:ext cx="316835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4279793"/>
            <a:ext cx="259228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085184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29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734675" cy="4246215"/>
            <a:chOff x="335360" y="1340768"/>
            <a:chExt cx="10734675" cy="42462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734675" cy="1990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501008"/>
              <a:ext cx="7334250" cy="2085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46415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30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97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40768"/>
            <a:ext cx="73818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8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27465"/>
            <a:ext cx="1944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840" y="2119505"/>
            <a:ext cx="547260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2348880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3140968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3933056"/>
            <a:ext cx="2880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2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51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40768"/>
            <a:ext cx="2952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852936"/>
            <a:ext cx="64087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5866897"/>
            <a:ext cx="56886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90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442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80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013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20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775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358674"/>
            <a:ext cx="7200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111074"/>
            <a:ext cx="511256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292494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3717032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417310"/>
            <a:ext cx="30243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522920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09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645024"/>
            <a:ext cx="30963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293096"/>
            <a:ext cx="2736304" cy="54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5013176"/>
            <a:ext cx="1512168" cy="54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24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0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1" y="1340768"/>
            <a:ext cx="4248473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113054"/>
            <a:ext cx="30963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2628" y="2876861"/>
            <a:ext cx="1872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594961"/>
            <a:ext cx="302433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34393" y="4323520"/>
            <a:ext cx="768325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36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754097" cy="4922862"/>
            <a:chOff x="263352" y="1268760"/>
            <a:chExt cx="10754097" cy="49228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753725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077072"/>
              <a:ext cx="10106025" cy="2114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752184" y="4869160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578865"/>
            <a:ext cx="676875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44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110680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22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441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204864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780928"/>
            <a:ext cx="62484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7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11296650" cy="3523828"/>
            <a:chOff x="335360" y="1340768"/>
            <a:chExt cx="11296650" cy="35238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296650" cy="2809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293096"/>
              <a:ext cx="3000375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988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89597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268760"/>
            <a:ext cx="449580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148478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38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794" y="1277456"/>
            <a:ext cx="6635302" cy="55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5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04937"/>
            <a:ext cx="114585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25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2062"/>
            <a:ext cx="115633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57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38250"/>
            <a:ext cx="114585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49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449050" cy="2931393"/>
            <a:chOff x="335360" y="1340768"/>
            <a:chExt cx="11449050" cy="29313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449050" cy="1352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852936"/>
              <a:ext cx="8753475" cy="1419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37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36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25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2025-10-28T08:33:37Z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