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2986087"/>
            <a:ext cx="86963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57350"/>
            <a:ext cx="116300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119437"/>
            <a:ext cx="114681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43062"/>
            <a:ext cx="114585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92494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00162"/>
            <a:ext cx="114681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348880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22108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81150"/>
            <a:ext cx="114871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0486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81125"/>
            <a:ext cx="114966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060848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43112"/>
            <a:ext cx="115633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64502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76350"/>
            <a:ext cx="114490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04864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8096" y="3026668"/>
            <a:ext cx="4161999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31781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288307"/>
            <a:ext cx="360040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8096" y="5144835"/>
            <a:ext cx="4161999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1240" cy="549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43050"/>
            <a:ext cx="111728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73448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42014"/>
            <a:ext cx="73448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34207"/>
            <a:ext cx="73448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095625"/>
            <a:ext cx="114300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10" y="1556792"/>
            <a:ext cx="114871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66" y="3356992"/>
            <a:ext cx="50482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14430" y="1617225"/>
            <a:ext cx="1145666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7486" y="1617225"/>
            <a:ext cx="1141042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1197" y="1980891"/>
            <a:ext cx="692795" cy="291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75937" y="1968568"/>
            <a:ext cx="964679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75937" y="2338961"/>
            <a:ext cx="964679" cy="263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18412" y="2605661"/>
            <a:ext cx="964679" cy="263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2563" y="2904744"/>
            <a:ext cx="787574" cy="21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51562" y="3275137"/>
            <a:ext cx="952549" cy="21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32837" y="3618037"/>
            <a:ext cx="952549" cy="21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03912" y="3914006"/>
            <a:ext cx="1416225" cy="246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23387" y="4581128"/>
            <a:ext cx="733053" cy="265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99187" y="4943078"/>
            <a:ext cx="2921149" cy="265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109632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00808"/>
            <a:ext cx="50482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738908"/>
            <a:ext cx="936104" cy="30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9265" y="2636912"/>
            <a:ext cx="936104" cy="316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32740" y="2636912"/>
            <a:ext cx="936104" cy="316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41340" y="2982318"/>
            <a:ext cx="538436" cy="24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12840" y="3344268"/>
            <a:ext cx="903040" cy="24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22390" y="3668118"/>
            <a:ext cx="903040" cy="24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08615" y="3668118"/>
            <a:ext cx="567705" cy="24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46165" y="4001493"/>
            <a:ext cx="567705" cy="24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98840" y="4001493"/>
            <a:ext cx="849288" cy="24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3076575"/>
            <a:ext cx="114395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14487"/>
            <a:ext cx="117348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023" y="752078"/>
            <a:ext cx="107156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83968"/>
            <a:ext cx="11582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2025-10-30T00:03:09Z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