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3048000"/>
            <a:ext cx="90297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583" y="4365104"/>
            <a:ext cx="1116330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2504425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07617" y="4344800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8431"/>
            <a:ext cx="115062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5394" y="2564904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0933" y="4416853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52897"/>
            <a:ext cx="114490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27687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591808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47862"/>
            <a:ext cx="114871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573016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19275"/>
            <a:ext cx="113633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91683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2268" y="2774584"/>
            <a:ext cx="30497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284984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2268" y="4149080"/>
            <a:ext cx="30497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627647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02268" y="5098204"/>
            <a:ext cx="30497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669369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76400"/>
            <a:ext cx="114966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3372"/>
            <a:ext cx="110204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013176"/>
            <a:ext cx="10873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24075"/>
            <a:ext cx="110109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1069002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33056"/>
            <a:ext cx="1080120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30238"/>
            <a:ext cx="115062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676" y="4077072"/>
            <a:ext cx="51435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2276872"/>
            <a:ext cx="86409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6372" y="2276872"/>
            <a:ext cx="86409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2652" y="2916952"/>
            <a:ext cx="86409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7872" y="4006612"/>
            <a:ext cx="71624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2512" y="4387612"/>
            <a:ext cx="53947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00092" y="4989592"/>
            <a:ext cx="53947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16672" y="5340112"/>
            <a:ext cx="14097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607" y="2219325"/>
            <a:ext cx="107918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57" y="1772816"/>
            <a:ext cx="51435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276871"/>
            <a:ext cx="471424" cy="30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1580" y="3419871"/>
            <a:ext cx="471424" cy="30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0760" y="3419871"/>
            <a:ext cx="471424" cy="30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8580" y="3762771"/>
            <a:ext cx="633284" cy="30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01080" y="4099932"/>
            <a:ext cx="983352" cy="221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090862"/>
            <a:ext cx="114871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99964"/>
            <a:ext cx="117824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95487"/>
            <a:ext cx="117157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229444"/>
            <a:ext cx="91535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81225"/>
            <a:ext cx="116205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3100387"/>
            <a:ext cx="114490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2025-10-29T12:25:55Z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