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033712"/>
            <a:ext cx="58769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5179"/>
            <a:ext cx="116871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05087"/>
            <a:ext cx="116300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081337"/>
            <a:ext cx="115062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7946"/>
            <a:ext cx="115633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492896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5293969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4462"/>
            <a:ext cx="11458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420888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157091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14550"/>
            <a:ext cx="114966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56490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47800"/>
            <a:ext cx="114776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48980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52600"/>
            <a:ext cx="114966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04864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614612"/>
            <a:ext cx="1143952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68959"/>
            <a:ext cx="47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53480"/>
            <a:ext cx="114204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36129"/>
            <a:ext cx="114776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80" y="4975893"/>
            <a:ext cx="533400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06084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3580" y="2724532"/>
            <a:ext cx="936104" cy="306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6480" y="3068960"/>
            <a:ext cx="936104" cy="266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5540" y="3602360"/>
            <a:ext cx="1110620" cy="266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7280" y="4205848"/>
            <a:ext cx="876300" cy="234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360" y="5516488"/>
            <a:ext cx="720512" cy="234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21480" y="5859388"/>
            <a:ext cx="720512" cy="234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85925"/>
            <a:ext cx="112871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779874"/>
            <a:ext cx="8784976" cy="737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43125"/>
            <a:ext cx="111918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101722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08509"/>
            <a:ext cx="1101722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233612"/>
            <a:ext cx="98583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700808"/>
            <a:ext cx="533400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265452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3968" y="2897912"/>
            <a:ext cx="8919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8328" y="3278912"/>
            <a:ext cx="8919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24187"/>
            <a:ext cx="114585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5845"/>
            <a:ext cx="11791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91369"/>
            <a:ext cx="118681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10869"/>
            <a:ext cx="5810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8120"/>
            <a:ext cx="10657184" cy="549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3553"/>
            <a:ext cx="117062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5912"/>
            <a:ext cx="116871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2025-10-29T12:12:02Z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