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909887"/>
            <a:ext cx="110966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68960"/>
            <a:ext cx="115443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90800"/>
            <a:ext cx="116205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956310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715" y="3789040"/>
            <a:ext cx="115919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395"/>
            <a:ext cx="11521280" cy="5527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076575"/>
            <a:ext cx="114585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15" y="4114378"/>
            <a:ext cx="11439525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212976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560" y="508807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95437"/>
            <a:ext cx="114681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56490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405279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775"/>
            <a:ext cx="114204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132856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00275"/>
            <a:ext cx="114585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263056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47800"/>
            <a:ext cx="11496675" cy="39624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2062"/>
            <a:ext cx="11468100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668863"/>
            <a:ext cx="8810625" cy="35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03016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560" y="480126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2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978" y="3116705"/>
            <a:ext cx="4968221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21818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978" y="4054254"/>
            <a:ext cx="4968221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563540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44522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32706"/>
            <a:ext cx="115252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09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524125"/>
            <a:ext cx="110204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52482"/>
            <a:ext cx="9937104" cy="1200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8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00212"/>
            <a:ext cx="110204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6912"/>
            <a:ext cx="10729192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14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00200"/>
            <a:ext cx="112680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71687"/>
            <a:ext cx="114014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823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2976562"/>
            <a:ext cx="43815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3038475"/>
            <a:ext cx="1147762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66912"/>
            <a:ext cx="1099185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81" y="3789040"/>
            <a:ext cx="533400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1947862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94810" y="1947862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95860" y="2257822"/>
            <a:ext cx="531788" cy="260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05660" y="2600722"/>
            <a:ext cx="531788" cy="260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5960" y="3553222"/>
            <a:ext cx="864096" cy="260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10410" y="3908822"/>
            <a:ext cx="1153542" cy="260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36260" y="3908822"/>
            <a:ext cx="984076" cy="260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71210" y="4270772"/>
            <a:ext cx="1181174" cy="260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56510" y="4543822"/>
            <a:ext cx="895474" cy="260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690687"/>
            <a:ext cx="109061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000" y="1964829"/>
            <a:ext cx="533400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1650697"/>
            <a:ext cx="504056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2096" y="2008837"/>
            <a:ext cx="855792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2504" y="2618437"/>
            <a:ext cx="437084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2928397"/>
            <a:ext cx="501452" cy="274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13444" y="3294157"/>
            <a:ext cx="950308" cy="274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24824" y="3698017"/>
            <a:ext cx="546840" cy="274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9776" y="3972337"/>
            <a:ext cx="504056" cy="274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42076" y="3972336"/>
            <a:ext cx="870148" cy="259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76520" y="4322856"/>
            <a:ext cx="528484" cy="259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40940" y="4673376"/>
            <a:ext cx="863372" cy="259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2025-10-29T23:37:03Z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