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576512"/>
            <a:ext cx="1046797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19262"/>
            <a:ext cx="111633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228974"/>
            <a:ext cx="1247775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43075"/>
            <a:ext cx="112299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228975"/>
            <a:ext cx="1247775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4975"/>
            <a:ext cx="112014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5897" y="3181350"/>
            <a:ext cx="138112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27956"/>
            <a:ext cx="112871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141612"/>
            <a:ext cx="1314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4161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76400"/>
            <a:ext cx="111823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725" y="3181350"/>
            <a:ext cx="1314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212"/>
            <a:ext cx="111442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466" y="3186111"/>
            <a:ext cx="1428750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4451"/>
            <a:ext cx="10585176" cy="54469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126" y="1916832"/>
            <a:ext cx="1314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997975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95450"/>
            <a:ext cx="112014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0800" y="3176587"/>
            <a:ext cx="14859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5718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19212"/>
            <a:ext cx="111537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1213" y="3573016"/>
            <a:ext cx="137160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8981" y="357301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24025"/>
            <a:ext cx="111537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224212"/>
            <a:ext cx="1276350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0200" y="3224212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33600"/>
            <a:ext cx="111633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462212"/>
            <a:ext cx="112680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01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861048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546" y="4584551"/>
            <a:ext cx="5184013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296309"/>
            <a:ext cx="5184013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43050"/>
            <a:ext cx="106775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4687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2310" y="3897594"/>
            <a:ext cx="499625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854" y="4626799"/>
            <a:ext cx="499625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533525"/>
            <a:ext cx="106394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05064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405062"/>
            <a:ext cx="112395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9536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95412"/>
            <a:ext cx="107061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119312"/>
            <a:ext cx="105727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8999"/>
            <a:ext cx="10081120" cy="1872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08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247"/>
          <a:stretch/>
        </p:blipFill>
        <p:spPr>
          <a:xfrm>
            <a:off x="767408" y="1916832"/>
            <a:ext cx="10572750" cy="2738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77510"/>
            <a:ext cx="10225136" cy="159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5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57412"/>
            <a:ext cx="105822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03691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4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28787"/>
            <a:ext cx="112109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214686"/>
            <a:ext cx="1371600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4686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5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490787"/>
            <a:ext cx="100012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6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2118"/>
            <a:ext cx="106965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890837"/>
            <a:ext cx="98869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3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66937"/>
            <a:ext cx="106489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573016"/>
            <a:ext cx="1014901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71650"/>
            <a:ext cx="111823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346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19237"/>
            <a:ext cx="10610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080495"/>
            <a:ext cx="151216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7202" y="4777425"/>
            <a:ext cx="151216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156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10153128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62125"/>
            <a:ext cx="10544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4687"/>
            <a:ext cx="10441160" cy="223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8002"/>
            <a:ext cx="11017224" cy="55553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4735" y="1988840"/>
            <a:ext cx="13906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028" y="2074899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95440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493"/>
            <a:ext cx="111823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9759" y="3356992"/>
            <a:ext cx="132397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3714" y="3380475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99928"/>
            <a:ext cx="10534650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50" y="2170584"/>
            <a:ext cx="1304925" cy="52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6680" y="2218208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800350"/>
            <a:ext cx="102774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85887"/>
            <a:ext cx="112014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872" y="3573016"/>
            <a:ext cx="13049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5302" y="3593939"/>
            <a:ext cx="576064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2025-10-29T11:57:46Z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