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2976562"/>
            <a:ext cx="45053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66837"/>
            <a:ext cx="114109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56490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358980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24062"/>
            <a:ext cx="114300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9289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368508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00175"/>
            <a:ext cx="114014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84482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409825"/>
            <a:ext cx="114109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212976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00200"/>
            <a:ext cx="114681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06084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097992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647950"/>
            <a:ext cx="11525250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068960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3043237"/>
            <a:ext cx="114966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309812"/>
            <a:ext cx="114109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01" y="4413151"/>
            <a:ext cx="2952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7762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01" y="1553231"/>
            <a:ext cx="2952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52762"/>
            <a:ext cx="114585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33600"/>
            <a:ext cx="114681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62175"/>
            <a:ext cx="114681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3071812"/>
            <a:ext cx="114204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2025-10-30T00:04:01Z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