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2" y="2971800"/>
            <a:ext cx="71913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866900"/>
            <a:ext cx="112014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631060"/>
            <a:ext cx="7632848" cy="598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28787"/>
            <a:ext cx="111347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1089595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65104"/>
            <a:ext cx="1089595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693"/>
            <a:ext cx="114395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121281"/>
            <a:ext cx="136815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8248" y="2121281"/>
            <a:ext cx="870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3290324"/>
            <a:ext cx="9361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385" y="3290324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7928" y="4193149"/>
            <a:ext cx="5040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71709" y="4551965"/>
            <a:ext cx="15625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27849" y="5420067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15992" y="5778883"/>
            <a:ext cx="108000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17470" y="6415491"/>
            <a:ext cx="1610778" cy="216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390775"/>
            <a:ext cx="10448925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074" y="1772816"/>
            <a:ext cx="51435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2390775"/>
            <a:ext cx="504056" cy="248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4518" y="2739400"/>
            <a:ext cx="1243569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59559" y="3615700"/>
            <a:ext cx="52427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5158" y="3958600"/>
            <a:ext cx="725017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3048000"/>
            <a:ext cx="1145857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33512"/>
            <a:ext cx="115347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636912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4685631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6412"/>
            <a:ext cx="114585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204864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3373907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386012"/>
            <a:ext cx="11477625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187" y="4149080"/>
            <a:ext cx="27864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2852936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3533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04864"/>
            <a:ext cx="11449050" cy="2409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4730502"/>
            <a:ext cx="11430000" cy="1314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92544" y="2235696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6560" y="5124328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33550"/>
            <a:ext cx="115157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2025-10-29T12:55:06Z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