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3109912"/>
            <a:ext cx="105060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071812"/>
            <a:ext cx="114204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4012"/>
            <a:ext cx="117252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95562"/>
            <a:ext cx="116490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67050"/>
            <a:ext cx="114585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71687"/>
            <a:ext cx="114966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9" y="335699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43112"/>
            <a:ext cx="11439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97445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00250"/>
            <a:ext cx="113919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52600"/>
            <a:ext cx="113633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9528" y="270892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052762"/>
            <a:ext cx="114109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9645"/>
            <a:ext cx="114490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98401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71712"/>
            <a:ext cx="114300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768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7946"/>
            <a:ext cx="115062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1128" y="2730845"/>
            <a:ext cx="3360896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16981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1128" y="3679969"/>
            <a:ext cx="3360896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24712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1128" y="4653136"/>
            <a:ext cx="3360896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21940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09762"/>
            <a:ext cx="114300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04925"/>
            <a:ext cx="111061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653136"/>
            <a:ext cx="10953675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7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19250"/>
            <a:ext cx="110013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109452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54248"/>
            <a:ext cx="109452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5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90737"/>
            <a:ext cx="114776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85875"/>
            <a:ext cx="111918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28762"/>
            <a:ext cx="113061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81162"/>
            <a:ext cx="111633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3028950"/>
            <a:ext cx="70961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2575"/>
            <a:ext cx="114966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06" y="3717032"/>
            <a:ext cx="5524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915418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2911" y="2915418"/>
            <a:ext cx="553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3336" y="3239268"/>
            <a:ext cx="553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5961" y="3596457"/>
            <a:ext cx="8759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9111" y="3596457"/>
            <a:ext cx="8759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8737" y="3939357"/>
            <a:ext cx="6818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78796" y="4227389"/>
            <a:ext cx="5569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2408" y="4227389"/>
            <a:ext cx="1419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98147" y="4565526"/>
            <a:ext cx="10179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52384" y="4907707"/>
            <a:ext cx="7475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81150"/>
            <a:ext cx="104965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74" y="1581150"/>
            <a:ext cx="5524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1597050"/>
            <a:ext cx="471424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1758" y="2181250"/>
            <a:ext cx="1206450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7658" y="2181250"/>
            <a:ext cx="556617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2438400"/>
            <a:ext cx="556617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7666" y="3384550"/>
            <a:ext cx="682550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4416" y="4005064"/>
            <a:ext cx="899616" cy="248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7691" y="4938514"/>
            <a:ext cx="1644848" cy="248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2025-10-29T12:56:30Z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