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3000375"/>
            <a:ext cx="87534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38412"/>
            <a:ext cx="114871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3086100"/>
            <a:ext cx="114776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33500"/>
            <a:ext cx="114585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289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19437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28750"/>
            <a:ext cx="114681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91683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7812" y="456743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52562"/>
            <a:ext cx="114585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055589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30052"/>
            <a:ext cx="115157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930477"/>
            <a:ext cx="1111567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06137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1375" y="533001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62225"/>
            <a:ext cx="114776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42900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66875"/>
            <a:ext cx="114109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6837" y="2914704"/>
            <a:ext cx="4199283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36611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6837" y="3798466"/>
            <a:ext cx="4199283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19949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6837" y="4685712"/>
            <a:ext cx="4199283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0301"/>
            <a:ext cx="114681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33525"/>
            <a:ext cx="11010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1069002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78473"/>
            <a:ext cx="10690026" cy="466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97987"/>
            <a:ext cx="10690026" cy="947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86100"/>
            <a:ext cx="114871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39180"/>
            <a:ext cx="110490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94" y="3933056"/>
            <a:ext cx="45720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628800"/>
            <a:ext cx="1440160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1994560"/>
            <a:ext cx="648072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7100" y="2329840"/>
            <a:ext cx="648072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5660" y="2329840"/>
            <a:ext cx="1070540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0180" y="2608446"/>
            <a:ext cx="917788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8200" y="3355206"/>
            <a:ext cx="590088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52180" y="4041636"/>
            <a:ext cx="1595948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78600" y="4653136"/>
            <a:ext cx="761216" cy="25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26160" y="5293216"/>
            <a:ext cx="761216" cy="25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14500"/>
            <a:ext cx="107823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772816"/>
            <a:ext cx="45720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714499"/>
            <a:ext cx="936104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8380" y="1714499"/>
            <a:ext cx="936104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9420" y="2644139"/>
            <a:ext cx="936104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8400" y="3604259"/>
            <a:ext cx="553264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73920" y="3604259"/>
            <a:ext cx="818024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81200" y="3604259"/>
            <a:ext cx="879296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48840" y="3931919"/>
            <a:ext cx="1287720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05640" y="4556759"/>
            <a:ext cx="934576" cy="269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3062287"/>
            <a:ext cx="114776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23181"/>
            <a:ext cx="118205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52625"/>
            <a:ext cx="117824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6672"/>
            <a:ext cx="65436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91314"/>
            <a:ext cx="116871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66912"/>
            <a:ext cx="116681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