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2933700"/>
            <a:ext cx="74199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35355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72816"/>
            <a:ext cx="84969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16" y="4597037"/>
            <a:ext cx="11907139" cy="2100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852936"/>
            <a:ext cx="8877300" cy="88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8134"/>
            <a:ext cx="8856984" cy="862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2025-10-29T12:32:30Z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