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547937"/>
            <a:ext cx="1043940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66837"/>
            <a:ext cx="111061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8999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47837"/>
            <a:ext cx="112109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14500"/>
            <a:ext cx="111061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6896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43075"/>
            <a:ext cx="110871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719262"/>
            <a:ext cx="111633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57362"/>
            <a:ext cx="111537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3543"/>
            <a:ext cx="111823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81125"/>
            <a:ext cx="112966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15199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85887"/>
            <a:ext cx="1114425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5589240"/>
            <a:ext cx="8715375" cy="70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29309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24902" y="5589240"/>
            <a:ext cx="68956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680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8402" y="2734850"/>
            <a:ext cx="60700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284" y="353350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133600"/>
            <a:ext cx="111633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433637"/>
            <a:ext cx="1052512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3363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7732" y="3753151"/>
            <a:ext cx="52226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2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9635"/>
            <a:ext cx="112204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2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852737"/>
            <a:ext cx="989647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09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29404"/>
            <a:ext cx="105918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88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166937"/>
            <a:ext cx="99155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14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462212"/>
            <a:ext cx="1049655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717032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67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37853"/>
            <a:ext cx="112299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65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766887"/>
            <a:ext cx="105346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0966"/>
            <a:ext cx="10441160" cy="2304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55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346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08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490787"/>
            <a:ext cx="1002030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45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38312"/>
            <a:ext cx="110871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3305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4965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365104"/>
            <a:ext cx="10369152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44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62198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780928"/>
            <a:ext cx="106013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5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852612"/>
            <a:ext cx="107251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76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481137"/>
            <a:ext cx="105632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56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533525"/>
            <a:ext cx="106584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53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538412"/>
            <a:ext cx="1052512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743523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03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524125"/>
            <a:ext cx="105822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77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485"/>
            <a:ext cx="9001000" cy="547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2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33550"/>
            <a:ext cx="111728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468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00175"/>
            <a:ext cx="112204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297144" cy="54618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268760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43075"/>
            <a:ext cx="111537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297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0928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680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2025-10-29T12:03:07Z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