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3052762"/>
            <a:ext cx="81057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95500"/>
            <a:ext cx="117443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3071812"/>
            <a:ext cx="115062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00522"/>
            <a:ext cx="114585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636912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581459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71178"/>
            <a:ext cx="114490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84482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34495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95437"/>
            <a:ext cx="114109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45851" y="2073645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290762"/>
            <a:ext cx="1144905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21297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62150"/>
            <a:ext cx="114300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57301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81472"/>
            <a:ext cx="114395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48880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0694" y="2742420"/>
            <a:ext cx="4645466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59108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90694" y="4131382"/>
            <a:ext cx="4645466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582795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229199"/>
            <a:ext cx="10945216" cy="1573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24050"/>
            <a:ext cx="111728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52936"/>
            <a:ext cx="864096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49080"/>
            <a:ext cx="10945216" cy="1335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76575"/>
            <a:ext cx="114585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265" y="1809750"/>
            <a:ext cx="110013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224" y="3184448"/>
            <a:ext cx="457200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1776361"/>
            <a:ext cx="1296144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7820" y="2119261"/>
            <a:ext cx="670148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80770" y="2492896"/>
            <a:ext cx="863302" cy="26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90794" y="2492896"/>
            <a:ext cx="1029741" cy="26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1595" y="3121546"/>
            <a:ext cx="946374" cy="26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76044" y="3454921"/>
            <a:ext cx="2008187" cy="26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33320" y="3788296"/>
            <a:ext cx="950912" cy="26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565" y="2214562"/>
            <a:ext cx="10887075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91" y="2047106"/>
            <a:ext cx="457200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209229"/>
            <a:ext cx="1008112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4239" y="2561654"/>
            <a:ext cx="527745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6114" y="2923604"/>
            <a:ext cx="981894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05114" y="3295079"/>
            <a:ext cx="981894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7764" y="3647504"/>
            <a:ext cx="866428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58164" y="4038029"/>
            <a:ext cx="1122412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465" y="1437853"/>
            <a:ext cx="1092517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232" y="1628800"/>
            <a:ext cx="457200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1403945"/>
            <a:ext cx="504056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0912" y="1403945"/>
            <a:ext cx="504056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2862" y="2023070"/>
            <a:ext cx="869082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7562" y="2385020"/>
            <a:ext cx="572294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04062" y="3120787"/>
            <a:ext cx="904106" cy="232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23012" y="3501787"/>
            <a:ext cx="904106" cy="232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04312" y="3844687"/>
            <a:ext cx="904106" cy="232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41936" y="5482987"/>
            <a:ext cx="1586111" cy="232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3048000"/>
            <a:ext cx="114490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03362"/>
            <a:ext cx="117062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57462"/>
            <a:ext cx="115728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5412"/>
            <a:ext cx="117443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2025-10-29T23:57:57Z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