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02" r:id="rId2"/>
    <p:sldId id="324" r:id="rId3"/>
    <p:sldId id="325" r:id="rId4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3014662"/>
            <a:ext cx="73818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9525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19212"/>
            <a:ext cx="114966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72816"/>
            <a:ext cx="7704856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58547"/>
            <a:ext cx="11233248" cy="26338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2025-10-30T00:04:26Z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