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3024187"/>
            <a:ext cx="71342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3067050"/>
            <a:ext cx="1143952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90725"/>
            <a:ext cx="1146810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700" y="4977358"/>
            <a:ext cx="5391150" cy="32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3217689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01080"/>
            <a:ext cx="114300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844824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8068" y="3737124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547937"/>
            <a:ext cx="1152525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010693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78421"/>
            <a:ext cx="114014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9" y="1916832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06109" y="5129932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08137"/>
            <a:ext cx="114585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068960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49260" y="4846960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2603"/>
            <a:ext cx="114966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348880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6532" y="2771502"/>
            <a:ext cx="4753644" cy="292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212480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6532" y="3698602"/>
            <a:ext cx="4753644" cy="292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088780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6532" y="4613002"/>
            <a:ext cx="4753644" cy="292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5066680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81261"/>
            <a:ext cx="114490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157192"/>
            <a:ext cx="1101722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53269"/>
            <a:ext cx="111252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509120"/>
            <a:ext cx="9793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084" y="6021288"/>
            <a:ext cx="9793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3038475"/>
            <a:ext cx="115252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95475"/>
            <a:ext cx="11449050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57" y="3309342"/>
            <a:ext cx="514350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1918624"/>
            <a:ext cx="1584176" cy="227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3760" y="2492896"/>
            <a:ext cx="872480" cy="244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528" y="3184767"/>
            <a:ext cx="872480" cy="244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07010" y="3445396"/>
            <a:ext cx="872480" cy="244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49910" y="3764657"/>
            <a:ext cx="529580" cy="244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78760" y="3764657"/>
            <a:ext cx="529580" cy="244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04112" y="4421882"/>
            <a:ext cx="936103" cy="244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46034" y="4421882"/>
            <a:ext cx="1374974" cy="244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09737"/>
            <a:ext cx="10963275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69" y="1560893"/>
            <a:ext cx="514350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1709737"/>
            <a:ext cx="504056" cy="341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2636911"/>
            <a:ext cx="1152127" cy="271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4581128"/>
            <a:ext cx="936105" cy="242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12424" y="4581128"/>
            <a:ext cx="1080120" cy="242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3057525"/>
            <a:ext cx="1145857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24050"/>
            <a:ext cx="116586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19312"/>
            <a:ext cx="116300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857250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771478"/>
            <a:ext cx="116109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47825"/>
            <a:ext cx="115824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2025-10-29T12:57:07Z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