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967037"/>
            <a:ext cx="11801475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906125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423" y="1441351"/>
            <a:ext cx="495300" cy="2476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16280" y="1388393"/>
            <a:ext cx="108012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53980" y="2074193"/>
            <a:ext cx="930052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49080" y="2798093"/>
            <a:ext cx="930052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01430" y="3169568"/>
            <a:ext cx="698426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68680" y="4160168"/>
            <a:ext cx="92772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49455" y="4522118"/>
            <a:ext cx="92772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20580" y="4832078"/>
            <a:ext cx="927720" cy="266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425780" y="5174978"/>
            <a:ext cx="819522" cy="266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606130" y="5813153"/>
            <a:ext cx="905694" cy="266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958930" y="5813153"/>
            <a:ext cx="905694" cy="266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60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3043237"/>
            <a:ext cx="11458575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023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3000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614984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4966345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326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515725" cy="84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392263"/>
            <a:ext cx="11477625" cy="3629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1484784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36560" y="2894484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36560" y="4742334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548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700212"/>
            <a:ext cx="1146810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914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585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5301208"/>
            <a:ext cx="10873208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573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685925"/>
            <a:ext cx="111442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132856"/>
            <a:ext cx="11017224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950080"/>
            <a:ext cx="11017224" cy="13511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917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3043237"/>
            <a:ext cx="1145857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386012"/>
            <a:ext cx="11477625" cy="208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0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776412"/>
            <a:ext cx="11172825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866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38237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21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6330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9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5" y="3009900"/>
            <a:ext cx="9429750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57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3062287"/>
            <a:ext cx="11439525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82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819275"/>
            <a:ext cx="10810875" cy="3219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428" y="2996952"/>
            <a:ext cx="495300" cy="2476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47928" y="1796459"/>
            <a:ext cx="1368152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66678" y="2158409"/>
            <a:ext cx="653058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48203" y="2158409"/>
            <a:ext cx="653058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52502" y="3234734"/>
            <a:ext cx="1135385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24127" y="3544693"/>
            <a:ext cx="499865" cy="238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72127" y="3839968"/>
            <a:ext cx="764233" cy="238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85852" y="4535293"/>
            <a:ext cx="1146052" cy="238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741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2025-10-29T23:53:05Z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