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500312"/>
            <a:ext cx="106203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33525"/>
            <a:ext cx="11229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2989" y="227687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28837"/>
            <a:ext cx="112014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09712"/>
            <a:ext cx="11153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40907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71612"/>
            <a:ext cx="111728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90637"/>
            <a:ext cx="112490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62484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04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67755"/>
            <a:ext cx="11229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2578" y="5407941"/>
            <a:ext cx="641595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33600"/>
            <a:ext cx="111633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71612"/>
            <a:ext cx="106108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5679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55040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3126" y="4800575"/>
            <a:ext cx="7043433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495550"/>
            <a:ext cx="105251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12578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8166" y="3864471"/>
            <a:ext cx="5306226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01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677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584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3190875"/>
            <a:ext cx="92678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087" y="3861048"/>
            <a:ext cx="59626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6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38262"/>
            <a:ext cx="104489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1029714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5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224087"/>
            <a:ext cx="105060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8999"/>
            <a:ext cx="10297144" cy="1584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5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014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8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05000"/>
            <a:ext cx="105346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4687"/>
            <a:ext cx="10297144" cy="2158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5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24136"/>
            <a:ext cx="10972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14475"/>
            <a:ext cx="105727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4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14487"/>
            <a:ext cx="104870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2878"/>
            <a:ext cx="10153128" cy="2094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5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5251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383" y="2996952"/>
            <a:ext cx="99631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9382" y="2996952"/>
            <a:ext cx="10167217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6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347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6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3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500312"/>
            <a:ext cx="105346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717032"/>
            <a:ext cx="9803829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857500"/>
            <a:ext cx="104584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559396"/>
            <a:ext cx="10125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2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90675"/>
            <a:ext cx="10572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00375"/>
            <a:ext cx="10153128" cy="2876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3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2886"/>
            <a:ext cx="10729192" cy="5520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38818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88840"/>
            <a:ext cx="111252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61048"/>
            <a:ext cx="988695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52612"/>
            <a:ext cx="111442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44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66900"/>
            <a:ext cx="111728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2025-10-29T12:00:41Z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