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3133725"/>
            <a:ext cx="90582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34700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42" y="2060848"/>
            <a:ext cx="552450" cy="135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1466637"/>
            <a:ext cx="1728192" cy="283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8924" y="1824777"/>
            <a:ext cx="1728192" cy="283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22124" y="2160057"/>
            <a:ext cx="985644" cy="283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01644" y="2510577"/>
            <a:ext cx="734516" cy="283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11984" y="2838237"/>
            <a:ext cx="1536144" cy="283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73784" y="3729777"/>
            <a:ext cx="1150208" cy="283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2064" y="4331757"/>
            <a:ext cx="968072" cy="283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62404" y="4712757"/>
            <a:ext cx="1193636" cy="283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44244" y="6168177"/>
            <a:ext cx="1351756" cy="283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34744" y="6488214"/>
            <a:ext cx="513184" cy="219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60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028950"/>
            <a:ext cx="114300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2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09700"/>
            <a:ext cx="117824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32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00262"/>
            <a:ext cx="117252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54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90650"/>
            <a:ext cx="106680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91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132856"/>
            <a:ext cx="65246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57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3086100"/>
            <a:ext cx="114204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91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403" y="2996952"/>
            <a:ext cx="11525250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546395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6560" y="4363620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76387"/>
            <a:ext cx="114776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988840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80438" y="3898663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0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0502"/>
            <a:ext cx="114300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916832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31155" y="5285064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66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3052762"/>
            <a:ext cx="115062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24037"/>
            <a:ext cx="114776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3717032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2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348880"/>
            <a:ext cx="114681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266630"/>
            <a:ext cx="8991600" cy="37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3293575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41251"/>
            <a:ext cx="114871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32856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63945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6956" y="4436218"/>
            <a:ext cx="4761212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829757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46956" y="5373767"/>
            <a:ext cx="4761212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5813605"/>
            <a:ext cx="360039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46956" y="6288167"/>
            <a:ext cx="4761212" cy="422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09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5900"/>
            <a:ext cx="115633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437112"/>
            <a:ext cx="7632848" cy="934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88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71600"/>
            <a:ext cx="1111567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34" y="5486400"/>
            <a:ext cx="7658100" cy="80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4581128"/>
            <a:ext cx="7056784" cy="905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831194"/>
            <a:ext cx="7056784" cy="905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14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014537"/>
            <a:ext cx="114204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0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00200"/>
            <a:ext cx="114490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86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85950"/>
            <a:ext cx="113347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76375"/>
            <a:ext cx="111918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3038475"/>
            <a:ext cx="624840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3114675"/>
            <a:ext cx="114681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885950"/>
            <a:ext cx="1059180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3212976"/>
            <a:ext cx="552450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2025-10-29T13:21:38Z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