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3052762"/>
            <a:ext cx="87534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7620000" cy="31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630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4012"/>
            <a:ext cx="11477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98480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8262"/>
            <a:ext cx="114014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8478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6651" y="332515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2575"/>
            <a:ext cx="11420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13656"/>
            <a:ext cx="114204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02585"/>
            <a:ext cx="9553575" cy="86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99695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40448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681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9082" y="2955885"/>
            <a:ext cx="431502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3044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9082" y="3916584"/>
            <a:ext cx="431502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34484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34026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9082" y="5768535"/>
            <a:ext cx="489109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85664"/>
            <a:ext cx="11477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1947"/>
            <a:ext cx="10991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72816"/>
            <a:ext cx="108012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81997"/>
            <a:ext cx="108012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052762"/>
            <a:ext cx="114776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5157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26679"/>
            <a:ext cx="93610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1612" y="1642502"/>
            <a:ext cx="936104" cy="25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612" y="1985402"/>
            <a:ext cx="596156" cy="25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6762" y="1985402"/>
            <a:ext cx="596156" cy="25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2512" y="2258452"/>
            <a:ext cx="465336" cy="25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9762" y="2293381"/>
            <a:ext cx="85836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9762" y="2636281"/>
            <a:ext cx="904230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8" y="2991881"/>
            <a:ext cx="501824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54218" y="3258581"/>
            <a:ext cx="950094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09518" y="3595131"/>
            <a:ext cx="546522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27318" y="3601481"/>
            <a:ext cx="781050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82568" y="3957081"/>
            <a:ext cx="705520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80576" y="3957081"/>
            <a:ext cx="570509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33876" y="4211081"/>
            <a:ext cx="1098228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62512" y="4581128"/>
            <a:ext cx="1213842" cy="216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1976" y="4947681"/>
            <a:ext cx="575792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61276" y="4869160"/>
            <a:ext cx="723156" cy="290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66976" y="5284231"/>
            <a:ext cx="87689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13376" y="5284231"/>
            <a:ext cx="87689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46976" y="5284231"/>
            <a:ext cx="87689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165526" y="5684281"/>
            <a:ext cx="87689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05426" y="5950981"/>
            <a:ext cx="876896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406826" y="6351031"/>
            <a:ext cx="527050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273976" y="6351031"/>
            <a:ext cx="926480" cy="21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67050"/>
            <a:ext cx="114681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3088"/>
            <a:ext cx="11706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47887"/>
            <a:ext cx="117062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747"/>
            <a:ext cx="11763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68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7224" cy="538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