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3005137"/>
            <a:ext cx="64579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3095625"/>
            <a:ext cx="114204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1136"/>
          <a:stretch/>
        </p:blipFill>
        <p:spPr>
          <a:xfrm>
            <a:off x="328612" y="1535757"/>
            <a:ext cx="11534775" cy="39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780928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609728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30238"/>
            <a:ext cx="115062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916832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1" y="3757207"/>
            <a:ext cx="53328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0" y="5180893"/>
            <a:ext cx="57606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266950"/>
            <a:ext cx="1143952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286207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996952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906775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19237"/>
            <a:ext cx="115252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88840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1462"/>
            <a:ext cx="114585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00522"/>
            <a:ext cx="111061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013176"/>
            <a:ext cx="1101722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33587"/>
            <a:ext cx="110204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92896"/>
            <a:ext cx="1087320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506891"/>
            <a:ext cx="1087320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23553"/>
            <a:ext cx="114585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132856"/>
            <a:ext cx="4714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18316" y="2132856"/>
            <a:ext cx="95029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2844056"/>
            <a:ext cx="47729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17752" y="3523506"/>
            <a:ext cx="47729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71702" y="4787156"/>
            <a:ext cx="113221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96102" y="4787156"/>
            <a:ext cx="113221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72202" y="5580906"/>
            <a:ext cx="94813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643062"/>
            <a:ext cx="1039177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843" y="1622806"/>
            <a:ext cx="466725" cy="153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2089423"/>
            <a:ext cx="936104" cy="3107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8401" y="2508523"/>
            <a:ext cx="723503" cy="3107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9076" y="2946673"/>
            <a:ext cx="1005036" cy="3107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70401" y="3299098"/>
            <a:ext cx="897607" cy="3107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61051" y="4432573"/>
            <a:ext cx="803101" cy="3107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22751" y="4823098"/>
            <a:ext cx="929233" cy="3107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3071812"/>
            <a:ext cx="115157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80331"/>
            <a:ext cx="117633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57387"/>
            <a:ext cx="117157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62112"/>
            <a:ext cx="116681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9687"/>
            <a:ext cx="116490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00311"/>
            <a:ext cx="118586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2025-10-29T12:17:02Z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