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3014662"/>
            <a:ext cx="75057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19250"/>
            <a:ext cx="115157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66900"/>
            <a:ext cx="114204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9225"/>
            <a:ext cx="114585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016153"/>
            <a:ext cx="6336704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66850"/>
            <a:ext cx="114681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1106264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76449"/>
            <a:ext cx="1106264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