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3037" y="3052762"/>
            <a:ext cx="930592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5862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60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3086100"/>
            <a:ext cx="114966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023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3352"/>
            <a:ext cx="1145857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478763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45852" y="3914024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01710" y="5407158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326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2047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1340768"/>
            <a:ext cx="360040" cy="453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59710" y="4535381"/>
            <a:ext cx="360040" cy="453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548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71650"/>
            <a:ext cx="1142047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420888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914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9974"/>
            <a:ext cx="11477625" cy="230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573016"/>
            <a:ext cx="11458575" cy="266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2064" y="2708920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86191" y="4954408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573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624012"/>
            <a:ext cx="114966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564904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70106" y="2981593"/>
            <a:ext cx="4017982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479304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70106" y="3919143"/>
            <a:ext cx="4017982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4428428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70106" y="4856692"/>
            <a:ext cx="4017982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917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09712"/>
            <a:ext cx="1146810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5024526"/>
            <a:ext cx="2736304" cy="4206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00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385664"/>
            <a:ext cx="1109662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789040"/>
            <a:ext cx="10873208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008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3019425"/>
            <a:ext cx="10687050" cy="81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517374"/>
            <a:ext cx="10009112" cy="12797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661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3048000"/>
            <a:ext cx="1152525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11746"/>
            <a:ext cx="114014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311746"/>
            <a:ext cx="936104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16977" y="1311746"/>
            <a:ext cx="936104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1727" y="1647329"/>
            <a:ext cx="936104" cy="244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73527" y="2247404"/>
            <a:ext cx="774601" cy="244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64202" y="2590304"/>
            <a:ext cx="984126" cy="244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11552" y="2876054"/>
            <a:ext cx="904528" cy="244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15881" y="3847604"/>
            <a:ext cx="792088" cy="244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35527" y="4495304"/>
            <a:ext cx="948705" cy="244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75920" y="4876304"/>
            <a:ext cx="792089" cy="244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83027" y="5152529"/>
            <a:ext cx="952499" cy="244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0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552575"/>
            <a:ext cx="10658475" cy="375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491" y="1412776"/>
            <a:ext cx="514350" cy="2400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47928" y="1523999"/>
            <a:ext cx="576064" cy="2897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10402" y="1523999"/>
            <a:ext cx="982141" cy="2897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24393" y="1844419"/>
            <a:ext cx="720080" cy="2394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28902" y="2111119"/>
            <a:ext cx="1115170" cy="2394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14777" y="2473069"/>
            <a:ext cx="693391" cy="2394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72127" y="3406519"/>
            <a:ext cx="908249" cy="2394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23792" y="3739894"/>
            <a:ext cx="1584176" cy="2394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71502" y="4968619"/>
            <a:ext cx="704850" cy="2394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133977" y="4968619"/>
            <a:ext cx="704850" cy="2394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866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3057525"/>
            <a:ext cx="11449050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21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33512"/>
            <a:ext cx="1159192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9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76450"/>
            <a:ext cx="1158240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5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791825" cy="2981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725144"/>
            <a:ext cx="11677650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82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486025"/>
            <a:ext cx="11620500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74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2025-10-29T23:46:27Z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