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4" r:id="rId3"/>
    <p:sldId id="325" r:id="rId4"/>
    <p:sldId id="327" r:id="rId5"/>
    <p:sldId id="328" r:id="rId6"/>
    <p:sldId id="329" r:id="rId7"/>
    <p:sldId id="330" r:id="rId8"/>
    <p:sldId id="326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1056" autoAdjust="0"/>
  </p:normalViewPr>
  <p:slideViewPr>
    <p:cSldViewPr showGuides="1">
      <p:cViewPr varScale="1">
        <p:scale>
          <a:sx n="79" d="100"/>
          <a:sy n="79" d="100"/>
        </p:scale>
        <p:origin x="12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2512" y="3114675"/>
            <a:ext cx="10086975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3057525"/>
            <a:ext cx="11487150" cy="74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6603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17079"/>
            <a:ext cx="11734800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023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128837"/>
            <a:ext cx="11649075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0326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23987"/>
            <a:ext cx="11630025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3548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269826"/>
            <a:ext cx="11763375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4914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512912"/>
            <a:ext cx="11744325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0573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3090862"/>
            <a:ext cx="11430000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9917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56903"/>
            <a:ext cx="11487150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2276872"/>
            <a:ext cx="4714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36560" y="5089521"/>
            <a:ext cx="4714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700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86805"/>
            <a:ext cx="11496675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1916832"/>
            <a:ext cx="4714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50425" y="3722482"/>
            <a:ext cx="4714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3008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73088"/>
            <a:ext cx="1146810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2276872"/>
            <a:ext cx="4714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08568" y="4695981"/>
            <a:ext cx="4714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7661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3038475"/>
            <a:ext cx="11468100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628800"/>
            <a:ext cx="11449050" cy="1514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7057" y="3257153"/>
            <a:ext cx="11077575" cy="1323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64552" y="3257153"/>
            <a:ext cx="4714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7020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99753"/>
            <a:ext cx="11439525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276872"/>
            <a:ext cx="4714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53410" y="2728285"/>
            <a:ext cx="511479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3214421"/>
            <a:ext cx="4714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53410" y="3665834"/>
            <a:ext cx="511479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4123372"/>
            <a:ext cx="4714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853410" y="4574785"/>
            <a:ext cx="511479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9416" y="5084070"/>
            <a:ext cx="4714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1200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76350"/>
            <a:ext cx="11410950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4797152"/>
            <a:ext cx="11161240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8091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325835"/>
            <a:ext cx="11134725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4581128"/>
            <a:ext cx="11017224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6236308"/>
            <a:ext cx="11017224" cy="4330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4888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2528887"/>
            <a:ext cx="11477625" cy="180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09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614487"/>
            <a:ext cx="10801350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216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10047"/>
            <a:ext cx="11372850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97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357312"/>
            <a:ext cx="11210925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57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0" y="2967037"/>
            <a:ext cx="7239000" cy="92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826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776412"/>
            <a:ext cx="11449050" cy="3305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190" y="3783682"/>
            <a:ext cx="476250" cy="1733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159896" y="3064197"/>
            <a:ext cx="93610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22009" y="3354709"/>
            <a:ext cx="93610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07447" y="3892872"/>
            <a:ext cx="696465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97985" y="4797152"/>
            <a:ext cx="926007" cy="221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4866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331168"/>
            <a:ext cx="11363325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1331168"/>
            <a:ext cx="471424" cy="2256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04124" y="1626444"/>
            <a:ext cx="1252116" cy="2256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32699" y="1955056"/>
            <a:ext cx="1252116" cy="2256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46949" y="2274144"/>
            <a:ext cx="573187" cy="2256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04889" y="4293444"/>
            <a:ext cx="663119" cy="2256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43089" y="4598244"/>
            <a:ext cx="663119" cy="2256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533589" y="4918284"/>
            <a:ext cx="930563" cy="2256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522409" y="5786964"/>
            <a:ext cx="930563" cy="2256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144969" y="6053664"/>
            <a:ext cx="930563" cy="2256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984949" y="6373704"/>
            <a:ext cx="930563" cy="2256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8741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2025-10-29T12:21:36Z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