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150" y="3009900"/>
            <a:ext cx="75057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28886"/>
            <a:ext cx="1199197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60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924050"/>
            <a:ext cx="1146810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3717032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02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828800"/>
            <a:ext cx="1150620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204864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60" y="3848470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326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771775"/>
            <a:ext cx="11458575" cy="131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3217689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548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24322"/>
            <a:ext cx="114300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412776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914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105025"/>
            <a:ext cx="1152525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105025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573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510" y="2996952"/>
            <a:ext cx="11496675" cy="3209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574330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36560" y="4854543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917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833562"/>
            <a:ext cx="1144905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276872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970" y="2658838"/>
            <a:ext cx="5400270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179697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209844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55970" y="4510787"/>
            <a:ext cx="5400270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00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008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7757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204864"/>
            <a:ext cx="10645527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392478"/>
            <a:ext cx="10873208" cy="22768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661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3048000"/>
            <a:ext cx="1156335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34700" cy="519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769" y="3501008"/>
            <a:ext cx="476250" cy="1724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20136" y="1340767"/>
            <a:ext cx="576064" cy="2113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27636" y="1620167"/>
            <a:ext cx="576064" cy="2113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1704" y="2280567"/>
            <a:ext cx="660846" cy="2113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57886" y="2528217"/>
            <a:ext cx="1322090" cy="2113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42236" y="2902867"/>
            <a:ext cx="689868" cy="2113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76886" y="3480717"/>
            <a:ext cx="689868" cy="2113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609436" y="3468017"/>
            <a:ext cx="887164" cy="2113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62536" y="3766467"/>
            <a:ext cx="887164" cy="2113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748886" y="4077617"/>
            <a:ext cx="1091530" cy="2113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913486" y="4668167"/>
            <a:ext cx="1686570" cy="2113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516986" y="5296817"/>
            <a:ext cx="1686570" cy="2113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751686" y="5639717"/>
            <a:ext cx="1064394" cy="2113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672186" y="6001667"/>
            <a:ext cx="631726" cy="2113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364836" y="6014367"/>
            <a:ext cx="691604" cy="2113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729586" y="6255667"/>
            <a:ext cx="518542" cy="2113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0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357" y="1743075"/>
            <a:ext cx="10963275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107" y="1743075"/>
            <a:ext cx="476250" cy="1724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7808" y="2041798"/>
            <a:ext cx="576064" cy="278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8258" y="2041798"/>
            <a:ext cx="720030" cy="278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64808" y="2657748"/>
            <a:ext cx="515466" cy="278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52508" y="2657748"/>
            <a:ext cx="311844" cy="278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89158" y="2657748"/>
            <a:ext cx="229914" cy="278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23608" y="2936354"/>
            <a:ext cx="636488" cy="247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96758" y="2936354"/>
            <a:ext cx="571500" cy="247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21908" y="3888854"/>
            <a:ext cx="746100" cy="247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80508" y="4180954"/>
            <a:ext cx="563364" cy="247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037858" y="4180954"/>
            <a:ext cx="1210270" cy="247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866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3071812"/>
            <a:ext cx="11515725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21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709737"/>
            <a:ext cx="1175385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9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02221"/>
            <a:ext cx="118014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5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418" y="1268760"/>
            <a:ext cx="11205537" cy="326978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293" y="4602339"/>
            <a:ext cx="10935307" cy="2152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82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33512"/>
            <a:ext cx="1170622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74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2025-10-29T13:27:58Z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