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435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3043237"/>
            <a:ext cx="93154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95425"/>
            <a:ext cx="114585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060848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947521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505075"/>
            <a:ext cx="1148715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06896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04962"/>
            <a:ext cx="114109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204864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224087"/>
            <a:ext cx="114776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217688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47800"/>
            <a:ext cx="114109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204864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400300"/>
            <a:ext cx="1146810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006378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14500"/>
            <a:ext cx="113823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093555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6405" y="3625990"/>
            <a:ext cx="4403731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216299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16405" y="4609838"/>
            <a:ext cx="4403731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24322"/>
            <a:ext cx="114014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085184"/>
            <a:ext cx="10801200" cy="1772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329238"/>
            <a:ext cx="6267450" cy="88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4365103"/>
            <a:ext cx="9433048" cy="848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707766"/>
            <a:ext cx="9433048" cy="848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3057525"/>
            <a:ext cx="115633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43062"/>
            <a:ext cx="1082040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31" y="3308134"/>
            <a:ext cx="50482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1832124"/>
            <a:ext cx="504056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3456" y="1832124"/>
            <a:ext cx="68483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41056" y="2130574"/>
            <a:ext cx="9748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36606" y="2130574"/>
            <a:ext cx="9748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74606" y="2454424"/>
            <a:ext cx="111348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04406" y="2790974"/>
            <a:ext cx="113665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85956" y="2790974"/>
            <a:ext cx="78630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93406" y="3108474"/>
            <a:ext cx="78630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76456" y="3108474"/>
            <a:ext cx="78630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48856" y="3384064"/>
            <a:ext cx="554856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14156" y="3705374"/>
            <a:ext cx="106045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85956" y="3965724"/>
            <a:ext cx="66040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914306" y="4321324"/>
            <a:ext cx="111779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56240" y="4321324"/>
            <a:ext cx="122061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847850"/>
            <a:ext cx="1083945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1484784"/>
            <a:ext cx="50482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27724"/>
            <a:ext cx="720080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1032" y="3096404"/>
            <a:ext cx="951032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19152" y="3431684"/>
            <a:ext cx="951032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14012" y="3812684"/>
            <a:ext cx="694556" cy="27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3014662"/>
            <a:ext cx="1156335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06" y="1412776"/>
            <a:ext cx="118681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062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29000"/>
            <a:ext cx="6381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628800"/>
            <a:ext cx="1145857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712" y="5083274"/>
            <a:ext cx="8229600" cy="36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407707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2025-10-29T13:24:29Z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