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3024187"/>
            <a:ext cx="52292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95512"/>
            <a:ext cx="116871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52550"/>
            <a:ext cx="117443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04962"/>
            <a:ext cx="116681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90862"/>
            <a:ext cx="114585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76400"/>
            <a:ext cx="114300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050933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2550"/>
            <a:ext cx="11515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484784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193260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500312"/>
            <a:ext cx="114871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462391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4" y="3861048"/>
            <a:ext cx="466725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173635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3861048"/>
            <a:ext cx="22764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700808"/>
            <a:ext cx="1142047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924944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3789040"/>
            <a:ext cx="14192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772816"/>
            <a:ext cx="11496675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829567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39763"/>
            <a:ext cx="115728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53950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7296" y="2539504"/>
            <a:ext cx="6032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2196" y="3784104"/>
            <a:ext cx="5261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6396" y="4387354"/>
            <a:ext cx="9436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03246" y="4641354"/>
            <a:ext cx="53717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8546" y="4971554"/>
            <a:ext cx="53717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72446" y="5295404"/>
            <a:ext cx="62741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77946" y="5295404"/>
            <a:ext cx="91459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05050"/>
            <a:ext cx="114776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248980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96119"/>
            <a:ext cx="115157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6165304"/>
            <a:ext cx="84969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9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62125"/>
            <a:ext cx="109156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3"/>
            <a:ext cx="10009112" cy="2891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05050"/>
            <a:ext cx="112014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48980"/>
            <a:ext cx="11017224" cy="1692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4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943100"/>
            <a:ext cx="98202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132856"/>
            <a:ext cx="523875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943100"/>
            <a:ext cx="792088" cy="292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3364" y="2261632"/>
            <a:ext cx="1748780" cy="26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3364" y="2574052"/>
            <a:ext cx="956692" cy="26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9964" y="3427492"/>
            <a:ext cx="956692" cy="26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6924" y="4014232"/>
            <a:ext cx="956692" cy="26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6024" y="4341892"/>
            <a:ext cx="956692" cy="26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067050"/>
            <a:ext cx="114681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93465"/>
            <a:ext cx="118586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24000"/>
            <a:ext cx="117157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54621"/>
            <a:ext cx="118014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71675"/>
            <a:ext cx="116205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5912"/>
            <a:ext cx="117062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2025-10-29T12:14:35Z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