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033712"/>
            <a:ext cx="105156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500" y="2780928"/>
            <a:ext cx="1115377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08878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66862"/>
            <a:ext cx="114966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92896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3858709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76387"/>
            <a:ext cx="114204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98884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933056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81125"/>
            <a:ext cx="114204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844824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101887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762250"/>
            <a:ext cx="11487150" cy="133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217689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29000"/>
            <a:ext cx="11391900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951907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11128" y="4445041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04503"/>
            <a:ext cx="114681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7687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38513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7271" y="4019010"/>
            <a:ext cx="3490777" cy="4039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429763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37271" y="4956559"/>
            <a:ext cx="3490777" cy="4039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48306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66614"/>
            <a:ext cx="115443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33512"/>
            <a:ext cx="109823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76872"/>
            <a:ext cx="100811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614959"/>
            <a:ext cx="100811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3081337"/>
            <a:ext cx="114204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71" y="1484784"/>
            <a:ext cx="10944225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998203"/>
            <a:ext cx="50482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1519509"/>
            <a:ext cx="648072" cy="211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3086" y="1844824"/>
            <a:ext cx="988858" cy="2448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20716" y="2162867"/>
            <a:ext cx="1063315" cy="285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00118" y="2162867"/>
            <a:ext cx="1063315" cy="285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42518" y="2498533"/>
            <a:ext cx="1177618" cy="285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46690" y="3439048"/>
            <a:ext cx="1505494" cy="32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28655" y="4100222"/>
            <a:ext cx="1123529" cy="258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91945" y="4422896"/>
            <a:ext cx="1296144" cy="271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46284" y="5095644"/>
            <a:ext cx="1123529" cy="258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436724" y="5477608"/>
            <a:ext cx="1123529" cy="258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515" y="1427956"/>
            <a:ext cx="10906125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07" y="1340768"/>
            <a:ext cx="50482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1375492"/>
            <a:ext cx="1080120" cy="298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4064" y="1988840"/>
            <a:ext cx="524024" cy="250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09864" y="2979440"/>
            <a:ext cx="1082080" cy="250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5914" y="3601740"/>
            <a:ext cx="575990" cy="250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15214" y="3601740"/>
            <a:ext cx="913234" cy="250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98764" y="4236368"/>
            <a:ext cx="913234" cy="244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05414" y="4572918"/>
            <a:ext cx="913234" cy="244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94614" y="4585618"/>
            <a:ext cx="489818" cy="244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30564" y="5430168"/>
            <a:ext cx="2073548" cy="244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071812"/>
            <a:ext cx="114585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90650"/>
            <a:ext cx="118110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681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851" y="3467472"/>
            <a:ext cx="1107757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7" y="4293096"/>
            <a:ext cx="115633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24062"/>
            <a:ext cx="116205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3052762"/>
            <a:ext cx="1149667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2025-10-29T13:00:28Z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