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505075"/>
            <a:ext cx="1052512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90712"/>
            <a:ext cx="111442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76425"/>
            <a:ext cx="112395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6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09725"/>
            <a:ext cx="111633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5637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9607"/>
            <a:ext cx="10873208" cy="55337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24911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541" y="1988840"/>
            <a:ext cx="1050607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56490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7337"/>
            <a:ext cx="113157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8999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62100"/>
            <a:ext cx="111156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38250"/>
            <a:ext cx="111918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66875"/>
            <a:ext cx="112776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1452"/>
            <a:ext cx="105822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33600"/>
            <a:ext cx="111633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5331" y="5176667"/>
            <a:ext cx="7185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3220" y="5839989"/>
            <a:ext cx="7185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847850"/>
            <a:ext cx="104679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4785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7298" y="3722950"/>
            <a:ext cx="74433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38270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918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1277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90133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000" y="5186122"/>
            <a:ext cx="5977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09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85176" cy="548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88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727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4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346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150" y="2708920"/>
            <a:ext cx="986790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2150" y="2589090"/>
            <a:ext cx="9990434" cy="2064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67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537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36912"/>
            <a:ext cx="979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334" y="4697204"/>
            <a:ext cx="10927297" cy="1691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65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55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185987"/>
            <a:ext cx="105918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1004842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08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727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5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57672"/>
            <a:ext cx="110966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108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10225136" cy="2479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44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781175"/>
            <a:ext cx="105727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5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76425"/>
            <a:ext cx="104965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12976"/>
            <a:ext cx="1029714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76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9077"/>
            <a:ext cx="110871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6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441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085184"/>
            <a:ext cx="104411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53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462212"/>
            <a:ext cx="1047750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3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0301"/>
            <a:ext cx="99345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7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32706"/>
            <a:ext cx="112299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012" y="5229200"/>
            <a:ext cx="69831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81150"/>
            <a:ext cx="111156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68760"/>
            <a:ext cx="38884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34481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7337"/>
            <a:ext cx="111442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8999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468" y="2780928"/>
            <a:ext cx="1073467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1683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924944"/>
            <a:ext cx="9439275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2025-10-29T12:06:08Z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