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6" r:id="rId10"/>
    <p:sldId id="330" r:id="rId11"/>
    <p:sldId id="331" r:id="rId12"/>
    <p:sldId id="332" r:id="rId13"/>
    <p:sldId id="333" r:id="rId14"/>
    <p:sldId id="334" r:id="rId15"/>
    <p:sldId id="335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758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8492"/>
          <a:stretch/>
        </p:blipFill>
        <p:spPr>
          <a:xfrm>
            <a:off x="342900" y="2973685"/>
            <a:ext cx="11506200" cy="81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340768"/>
            <a:ext cx="1135586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7312"/>
            <a:ext cx="116776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3062"/>
            <a:ext cx="11677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353269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6837"/>
            <a:ext cx="116871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90712"/>
            <a:ext cx="117824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3109912"/>
            <a:ext cx="114014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14500"/>
            <a:ext cx="114585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7184" y="2996952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57425"/>
            <a:ext cx="115252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57425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43075"/>
            <a:ext cx="11534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09436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9106"/>
          <a:stretch/>
        </p:blipFill>
        <p:spPr>
          <a:xfrm>
            <a:off x="342900" y="2204864"/>
            <a:ext cx="11506200" cy="2687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27956"/>
            <a:ext cx="114776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844824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223681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544481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89040"/>
            <a:ext cx="1145857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503484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3795255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6511"/>
            <a:ext cx="114776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1686" y="3068960"/>
            <a:ext cx="6598929" cy="377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504389"/>
            <a:ext cx="6598929" cy="377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1160" y="5229200"/>
            <a:ext cx="471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71600"/>
            <a:ext cx="11458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25144"/>
            <a:ext cx="108732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78421"/>
            <a:ext cx="110394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72008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589240"/>
            <a:ext cx="7200800" cy="974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00200"/>
            <a:ext cx="113061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26046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3025"/>
            <a:ext cx="11277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562" y="3067050"/>
            <a:ext cx="91249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92907"/>
            <a:ext cx="115062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13469"/>
            <a:ext cx="5334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15600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1660" y="217013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3280" y="3903782"/>
            <a:ext cx="8607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8880" y="4277162"/>
            <a:ext cx="17095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780" y="4696262"/>
            <a:ext cx="7331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94880" y="5161082"/>
            <a:ext cx="7331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458566"/>
            <a:ext cx="101631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00808"/>
            <a:ext cx="533400" cy="240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16463" y="255537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8511" y="3517404"/>
            <a:ext cx="6096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813076"/>
            <a:ext cx="8736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3161" y="4136926"/>
            <a:ext cx="8736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9161" y="4889401"/>
            <a:ext cx="13427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0486" y="2212876"/>
            <a:ext cx="13427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062287"/>
            <a:ext cx="116205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