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1437" y="3033712"/>
            <a:ext cx="4429125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3124200"/>
            <a:ext cx="1148715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6603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581150"/>
            <a:ext cx="11477625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1581150"/>
            <a:ext cx="3672408" cy="1196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7187" y="4293096"/>
            <a:ext cx="7467005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60096" y="2132856"/>
            <a:ext cx="4714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2023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7591425" cy="876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7072" y="2510416"/>
            <a:ext cx="9896475" cy="2085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7762" y="4653136"/>
            <a:ext cx="9353550" cy="3905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104112" y="2037048"/>
            <a:ext cx="4714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0326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709737"/>
            <a:ext cx="11430000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2564904"/>
            <a:ext cx="4714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36560" y="4301106"/>
            <a:ext cx="4714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548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39525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50382" y="1844824"/>
            <a:ext cx="4714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50382" y="4564875"/>
            <a:ext cx="4714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4914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04925"/>
            <a:ext cx="11410950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1772816"/>
            <a:ext cx="4714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03448" y="4330822"/>
            <a:ext cx="4714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0573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40768"/>
            <a:ext cx="11430000" cy="2952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365104"/>
            <a:ext cx="8991600" cy="790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64552" y="1916832"/>
            <a:ext cx="4714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9917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05086"/>
            <a:ext cx="11391900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00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708920"/>
            <a:ext cx="8696325" cy="85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3206130"/>
            <a:ext cx="9001000" cy="5829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3008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58525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6021288"/>
            <a:ext cx="7272808" cy="7529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7661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3086100"/>
            <a:ext cx="11525250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2790825"/>
            <a:ext cx="10963275" cy="127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248980"/>
            <a:ext cx="10801200" cy="9721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7020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957387"/>
            <a:ext cx="11410950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09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771650"/>
            <a:ext cx="11439525" cy="3314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4057650"/>
            <a:ext cx="1066800" cy="102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4866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709737"/>
            <a:ext cx="11468100" cy="3438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121" y="1700808"/>
            <a:ext cx="1095375" cy="118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216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3081337"/>
            <a:ext cx="11458575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97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52897"/>
            <a:ext cx="11477625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57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491" y="1294209"/>
            <a:ext cx="11341149" cy="5538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826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43955"/>
            <a:ext cx="11410950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741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2025-10-29T12:31:45Z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