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345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3038475"/>
            <a:ext cx="100965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095625"/>
            <a:ext cx="114871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41434"/>
            <a:ext cx="11305256" cy="55489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9289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556018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329527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0079" y="3598165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4012"/>
            <a:ext cx="114585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624012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571750"/>
            <a:ext cx="1145857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9622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90725"/>
            <a:ext cx="114585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64502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76139"/>
            <a:ext cx="114490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1246" y="2719272"/>
            <a:ext cx="4498889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82257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1246" y="3598948"/>
            <a:ext cx="4498889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085083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21246" y="4524922"/>
            <a:ext cx="4498889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022632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3500"/>
            <a:ext cx="11430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820891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71618"/>
            <a:ext cx="820891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330028"/>
            <a:ext cx="820891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3076575"/>
            <a:ext cx="11449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49" y="1857375"/>
            <a:ext cx="109632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87" y="2492896"/>
            <a:ext cx="4953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41544" y="1831975"/>
            <a:ext cx="113092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4544" y="3705225"/>
            <a:ext cx="649288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41794" y="3705225"/>
            <a:ext cx="649288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8794" y="4077073"/>
            <a:ext cx="649288" cy="255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52344" y="4077073"/>
            <a:ext cx="649288" cy="255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47244" y="4358085"/>
            <a:ext cx="924620" cy="25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28048" y="4358085"/>
            <a:ext cx="1152128" cy="25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916" y="1638300"/>
            <a:ext cx="109347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10" y="1617934"/>
            <a:ext cx="4953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1988840"/>
            <a:ext cx="720080" cy="218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7424" y="3652540"/>
            <a:ext cx="877168" cy="218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7824" y="4274840"/>
            <a:ext cx="380504" cy="218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86774" y="4649490"/>
            <a:ext cx="873522" cy="218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924" y="2024062"/>
            <a:ext cx="109347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624" y="1772816"/>
            <a:ext cx="4953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2086248"/>
            <a:ext cx="1224136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5010" y="2460898"/>
            <a:ext cx="1375246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92160" y="2460898"/>
            <a:ext cx="820464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0860" y="2840236"/>
            <a:ext cx="820464" cy="227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2060" y="3462536"/>
            <a:ext cx="577676" cy="227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93110" y="3868936"/>
            <a:ext cx="974898" cy="227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66560" y="3875286"/>
            <a:ext cx="974898" cy="227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58460" y="4535686"/>
            <a:ext cx="974898" cy="227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081337"/>
            <a:ext cx="114871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5887"/>
            <a:ext cx="116395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33512"/>
            <a:ext cx="117824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57375"/>
            <a:ext cx="117443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2025-10-29T23:41:31Z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