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3038475"/>
            <a:ext cx="1062990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83563"/>
            <a:ext cx="10441160" cy="5557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023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3086100"/>
            <a:ext cx="1141095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32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20713"/>
            <a:ext cx="114204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636912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4627758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548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85887"/>
            <a:ext cx="1135380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1988840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60" y="4072283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914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76139"/>
            <a:ext cx="1141095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276872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3353318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573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2162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690" y="3501008"/>
            <a:ext cx="11410950" cy="2809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2492896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08568" y="4958304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917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6810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204864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16404" y="3142414"/>
            <a:ext cx="4259716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744297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658697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16404" y="5121686"/>
            <a:ext cx="4259716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3432" y="5642545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16404" y="6117109"/>
            <a:ext cx="4259716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00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62087"/>
            <a:ext cx="1150620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008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095500"/>
            <a:ext cx="1109662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661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3067050"/>
            <a:ext cx="1143952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89087"/>
            <a:ext cx="10791825" cy="484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081" y="3144864"/>
            <a:ext cx="457200" cy="2800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5640" y="1389086"/>
            <a:ext cx="1512168" cy="3117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07700" y="1701506"/>
            <a:ext cx="636572" cy="3117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40500" y="2013926"/>
            <a:ext cx="636572" cy="3117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13780" y="2357733"/>
            <a:ext cx="636572" cy="2330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87460" y="2357733"/>
            <a:ext cx="1260668" cy="2330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08640" y="2700633"/>
            <a:ext cx="735632" cy="2330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63220" y="2700633"/>
            <a:ext cx="1117356" cy="2330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999140" y="3668373"/>
            <a:ext cx="977180" cy="2330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36840" y="4049373"/>
            <a:ext cx="539080" cy="2330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340260" y="4049373"/>
            <a:ext cx="539080" cy="2330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610020" y="4651353"/>
            <a:ext cx="901804" cy="2330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870880" y="5619093"/>
            <a:ext cx="560824" cy="2330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287688" y="5954373"/>
            <a:ext cx="1297280" cy="2330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0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938337"/>
            <a:ext cx="10506075" cy="2981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24" y="1412776"/>
            <a:ext cx="457200" cy="2800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03712" y="2492896"/>
            <a:ext cx="1008112" cy="292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73812" y="2842146"/>
            <a:ext cx="522188" cy="292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66012" y="3216796"/>
            <a:ext cx="870148" cy="292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68862" y="3540646"/>
            <a:ext cx="870148" cy="292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29362" y="3832766"/>
            <a:ext cx="566638" cy="273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81562" y="4188366"/>
            <a:ext cx="502270" cy="273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866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3081337"/>
            <a:ext cx="1146810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21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61281"/>
            <a:ext cx="1164907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5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85962"/>
            <a:ext cx="1156335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82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857375"/>
            <a:ext cx="1152525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74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33525"/>
            <a:ext cx="116300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60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2025-10-29T13:19:12Z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