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990850"/>
            <a:ext cx="46291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71812"/>
            <a:ext cx="114300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71625"/>
            <a:ext cx="11477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26720"/>
            <a:ext cx="9296400" cy="39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42088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7127" y="412236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71750"/>
            <a:ext cx="114776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6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66850"/>
            <a:ext cx="115443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1724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45630"/>
            <a:ext cx="11017223" cy="5567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880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805112"/>
            <a:ext cx="114871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7688"/>
            <a:ext cx="288032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2138"/>
            <a:ext cx="11439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805263"/>
            <a:ext cx="7128792" cy="707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62287"/>
            <a:ext cx="11487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33562"/>
            <a:ext cx="109347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072919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647950"/>
            <a:ext cx="1100137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613255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4835"/>
            <a:ext cx="11233248" cy="558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62125"/>
            <a:ext cx="11544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76425"/>
            <a:ext cx="114776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287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3086100"/>
            <a:ext cx="115252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457450"/>
            <a:ext cx="114395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2562"/>
            <a:ext cx="114871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