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3028950"/>
            <a:ext cx="59436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048385"/>
            <a:ext cx="9702800" cy="358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630" y="4733925"/>
            <a:ext cx="76644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0050" y="1000370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3178" y="3531134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317625"/>
            <a:ext cx="970280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5468" y="2598261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14450"/>
            <a:ext cx="97472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8523" y="3826698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885950"/>
            <a:ext cx="95631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95400"/>
            <a:ext cx="98107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2414" y="2589025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709930"/>
            <a:ext cx="9791700" cy="473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255" y="5582920"/>
            <a:ext cx="25209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6923" y="2542843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30250"/>
            <a:ext cx="97091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0850" y="3143207"/>
            <a:ext cx="19203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8632" y="4990478"/>
            <a:ext cx="6364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20725"/>
            <a:ext cx="97663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6705" y="5729389"/>
            <a:ext cx="2446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219" y="1943966"/>
            <a:ext cx="42767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336675"/>
            <a:ext cx="92519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1796" y="1933244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0851" y="3152444"/>
            <a:ext cx="8858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5870" y="4399353"/>
            <a:ext cx="8858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016000"/>
            <a:ext cx="9728200" cy="482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71575"/>
            <a:ext cx="97917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34888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839470"/>
            <a:ext cx="87376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370330"/>
            <a:ext cx="8693150" cy="475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1868" y="5045898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48970"/>
            <a:ext cx="981075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4487" y="1240517"/>
            <a:ext cx="9050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9069" y="1840880"/>
            <a:ext cx="2807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6595" y="4935062"/>
            <a:ext cx="8027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047750"/>
            <a:ext cx="9296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923" y="1092733"/>
            <a:ext cx="6085950" cy="279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578" y="4168442"/>
            <a:ext cx="7028058" cy="1003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2523" y="5350698"/>
            <a:ext cx="75083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65810"/>
            <a:ext cx="9829800" cy="564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680720"/>
            <a:ext cx="9188450" cy="581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8632" y="750988"/>
            <a:ext cx="8939986" cy="717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1760" y="1730043"/>
            <a:ext cx="8939986" cy="717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1491" y="2736807"/>
            <a:ext cx="9753599" cy="3830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06475"/>
            <a:ext cx="9785350" cy="484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76350"/>
            <a:ext cx="9296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1687" y="1249752"/>
            <a:ext cx="6621658" cy="265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7104" y="4094552"/>
            <a:ext cx="9632713" cy="1595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70" y="660400"/>
            <a:ext cx="9334500" cy="442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145" y="4204335"/>
            <a:ext cx="4502150" cy="82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0" y="5226050"/>
            <a:ext cx="8718550" cy="76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40087" y="674255"/>
            <a:ext cx="9965222" cy="567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50925"/>
            <a:ext cx="97917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4669" y="217338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2960" y="3429533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8305" y="528604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4650" y="6219190"/>
            <a:ext cx="267779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412875"/>
            <a:ext cx="97472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3613" y="2589025"/>
            <a:ext cx="4517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9213" y="3207861"/>
            <a:ext cx="5626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1468" y="4482479"/>
            <a:ext cx="9782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1739900"/>
            <a:ext cx="9309100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17625"/>
            <a:ext cx="976630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9250" y="2468953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3833" y="438088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4922" y="2570553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95400"/>
            <a:ext cx="97663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4705" y="3789752"/>
            <a:ext cx="461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2025-10-31T01:36:13Z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