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3057525"/>
            <a:ext cx="59436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619125"/>
            <a:ext cx="9785350" cy="612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6" y="645267"/>
            <a:ext cx="5040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666875"/>
            <a:ext cx="97282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5" y="2298576"/>
            <a:ext cx="5040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66300" cy="595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12976"/>
            <a:ext cx="5040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038225"/>
            <a:ext cx="97853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7285" y="4044248"/>
            <a:ext cx="79655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7176" y="4653848"/>
            <a:ext cx="469591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7504" y="5281920"/>
            <a:ext cx="67279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683895"/>
            <a:ext cx="9721850" cy="38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975" y="1181100"/>
            <a:ext cx="9251950" cy="502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49393" y="5097194"/>
            <a:ext cx="189729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6774" y="5679084"/>
            <a:ext cx="54810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47395"/>
            <a:ext cx="974725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9685" y="1301047"/>
            <a:ext cx="17125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635" y="631825"/>
            <a:ext cx="9213850" cy="597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5612" y="1190212"/>
            <a:ext cx="19434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4231" y="1190211"/>
            <a:ext cx="11953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3358" y="6085484"/>
            <a:ext cx="22944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2028825"/>
            <a:ext cx="92519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5175" y="3767158"/>
            <a:ext cx="7889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739140"/>
            <a:ext cx="9785350" cy="158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055" y="2425700"/>
            <a:ext cx="9232900" cy="395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1790700"/>
            <a:ext cx="92710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0012" y="1809048"/>
            <a:ext cx="9951406" cy="2042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3212" y="3988830"/>
            <a:ext cx="9711261" cy="1395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692785"/>
            <a:ext cx="98107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7904" y="2376589"/>
            <a:ext cx="9505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3540" y="3549607"/>
            <a:ext cx="9505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4558" y="5313753"/>
            <a:ext cx="9505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0" y="1406525"/>
            <a:ext cx="9664700" cy="404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387475"/>
            <a:ext cx="925195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9320" y="1448830"/>
            <a:ext cx="9511216" cy="2700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0848" y="4367521"/>
            <a:ext cx="10043770" cy="1340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702800" cy="575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908685"/>
            <a:ext cx="9188450" cy="494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750" y="860425"/>
            <a:ext cx="6794500" cy="513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1533525"/>
            <a:ext cx="92710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7030" y="1531958"/>
            <a:ext cx="9489588" cy="1922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8557" y="3600903"/>
            <a:ext cx="9692788" cy="1968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9271000" cy="558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3976" y="700684"/>
            <a:ext cx="9812860" cy="5709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725" y="2625725"/>
            <a:ext cx="9226550" cy="160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630" y="2584902"/>
            <a:ext cx="9517297" cy="2282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82980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8776" y="1822407"/>
            <a:ext cx="9505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4848" y="6006479"/>
            <a:ext cx="9505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689100"/>
            <a:ext cx="974725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2776" y="2256516"/>
            <a:ext cx="9505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0486" y="4639498"/>
            <a:ext cx="6180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655" y="850900"/>
            <a:ext cx="9747250" cy="393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570" y="4935220"/>
            <a:ext cx="9334500" cy="105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70849" y="3743571"/>
            <a:ext cx="69191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6196" y="5461534"/>
            <a:ext cx="5903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25" y="1470025"/>
            <a:ext cx="9683750" cy="391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8194" y="2044081"/>
            <a:ext cx="27793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4821" y="2663680"/>
            <a:ext cx="596265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841375"/>
            <a:ext cx="976630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12976"/>
            <a:ext cx="5040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854075"/>
            <a:ext cx="970915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7684" y="1430358"/>
            <a:ext cx="5040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0811" y="4940176"/>
            <a:ext cx="5040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09295"/>
            <a:ext cx="974725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6230" y="1310285"/>
            <a:ext cx="5040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2025-10-29T08:32:16Z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