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24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0" y="3057525"/>
            <a:ext cx="45847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629285"/>
            <a:ext cx="972185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665" y="2061210"/>
            <a:ext cx="6355080" cy="2833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370" y="4653280"/>
            <a:ext cx="5454650" cy="193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7681" y="1624317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44855"/>
            <a:ext cx="97853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4" y="3277627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66750"/>
            <a:ext cx="98107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4554" y="2677264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909955"/>
            <a:ext cx="9709150" cy="448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250" y="5501005"/>
            <a:ext cx="768350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3681" y="3397699"/>
            <a:ext cx="890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3645" y="5429699"/>
            <a:ext cx="890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390650"/>
            <a:ext cx="980440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642620"/>
            <a:ext cx="9163685" cy="6083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6772" y="6187082"/>
            <a:ext cx="18603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08150"/>
            <a:ext cx="98107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9318" y="2649554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047750"/>
            <a:ext cx="9372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4336" y="5346572"/>
            <a:ext cx="2904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196" y="1124744"/>
            <a:ext cx="3535653" cy="3126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20" y="671830"/>
            <a:ext cx="92710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520" y="3186430"/>
            <a:ext cx="92329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9427" y="2141553"/>
            <a:ext cx="75869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2808" y="2668026"/>
            <a:ext cx="6042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2118" y="4182790"/>
            <a:ext cx="8628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5573" y="5716025"/>
            <a:ext cx="8628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18185"/>
            <a:ext cx="97472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977900"/>
            <a:ext cx="97853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9062" y="2030718"/>
            <a:ext cx="1038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165" y="732790"/>
            <a:ext cx="935355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4" y="663734"/>
            <a:ext cx="6247627" cy="257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955" y="3259152"/>
            <a:ext cx="9932936" cy="132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3064" y="4718496"/>
            <a:ext cx="9932936" cy="183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698500"/>
            <a:ext cx="9804400" cy="546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620" y="932180"/>
            <a:ext cx="87376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620" y="2567940"/>
            <a:ext cx="929005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55064" y="922352"/>
            <a:ext cx="8628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282" y="2566424"/>
            <a:ext cx="6229154" cy="237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0534" y="2484582"/>
            <a:ext cx="3257748" cy="230144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98482" y="4995588"/>
            <a:ext cx="88892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2143125"/>
            <a:ext cx="92138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7028" y="2095369"/>
            <a:ext cx="9240208" cy="2855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720850"/>
            <a:ext cx="976630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790575"/>
            <a:ext cx="9213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156" y="4701308"/>
            <a:ext cx="558026" cy="347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1756" y="5153891"/>
            <a:ext cx="558026" cy="3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358900"/>
            <a:ext cx="93154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6" y="3288146"/>
            <a:ext cx="9655844" cy="2438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2060575"/>
            <a:ext cx="925195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7027" y="1985818"/>
            <a:ext cx="9859045" cy="303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139825"/>
            <a:ext cx="98107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7717" y="2104609"/>
            <a:ext cx="12045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1935" y="3656318"/>
            <a:ext cx="5765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3463" y="4681554"/>
            <a:ext cx="5765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692785"/>
            <a:ext cx="972185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2954" y="1707445"/>
            <a:ext cx="9182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668020"/>
            <a:ext cx="9709150" cy="358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145" y="4324985"/>
            <a:ext cx="499745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535" y="4826000"/>
            <a:ext cx="1962150" cy="193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110" y="4544060"/>
            <a:ext cx="4337050" cy="2019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23572" y="1652027"/>
            <a:ext cx="16571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1318" y="3739445"/>
            <a:ext cx="11583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8518" y="4256681"/>
            <a:ext cx="10106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130300"/>
            <a:ext cx="98488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8372" y="2095371"/>
            <a:ext cx="10290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5426" y="5208024"/>
            <a:ext cx="10290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768350"/>
            <a:ext cx="985520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299" y="1302327"/>
            <a:ext cx="2183628" cy="504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6154" y="4653845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100" y="1320801"/>
            <a:ext cx="3015108" cy="2190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368425"/>
            <a:ext cx="98488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4" y="1929117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1571" y="2954354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14525"/>
            <a:ext cx="97472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5" y="2446354"/>
            <a:ext cx="530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2025-10-29T08:34:11Z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