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0625" y="3057525"/>
            <a:ext cx="72707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9095" y="2037080"/>
            <a:ext cx="6197600" cy="231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49375"/>
            <a:ext cx="972820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3" y="1985817"/>
            <a:ext cx="558028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44525"/>
            <a:ext cx="980440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3" y="3038762"/>
            <a:ext cx="558028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895350"/>
            <a:ext cx="96647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7682" y="2096653"/>
            <a:ext cx="558028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6675" y="2254250"/>
            <a:ext cx="6978650" cy="234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87566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277110"/>
            <a:ext cx="699770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895350"/>
            <a:ext cx="91884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4555" y="2918690"/>
            <a:ext cx="78893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1899" y="3426689"/>
            <a:ext cx="4760573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1537" y="4969163"/>
            <a:ext cx="698653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6555" y="5477162"/>
            <a:ext cx="78893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621030"/>
            <a:ext cx="8881110" cy="6075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1535" y="4830617"/>
            <a:ext cx="1361591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2699" y="5772726"/>
            <a:ext cx="9736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46150"/>
            <a:ext cx="9747250" cy="496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59064" y="5449453"/>
            <a:ext cx="2460718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717" y="2263843"/>
            <a:ext cx="4175847" cy="2625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1399540"/>
            <a:ext cx="92138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3020695"/>
            <a:ext cx="9144000" cy="197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9391" y="2392217"/>
            <a:ext cx="881300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64540"/>
            <a:ext cx="9728200" cy="548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6917" y="1727199"/>
            <a:ext cx="1213810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4189" y="2225963"/>
            <a:ext cx="1897302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9425" y="5246253"/>
            <a:ext cx="8196502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3971" y="5754254"/>
            <a:ext cx="2312937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1482725"/>
            <a:ext cx="878205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7063" y="2503053"/>
            <a:ext cx="4206391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2518" y="4017818"/>
            <a:ext cx="2654681" cy="84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635125"/>
            <a:ext cx="9772650" cy="358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6230" y="762000"/>
            <a:ext cx="60960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7173" y="812798"/>
            <a:ext cx="7586900" cy="2124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0873" y="3084944"/>
            <a:ext cx="7934036" cy="3121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05485"/>
            <a:ext cx="9785350" cy="556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315" y="1280795"/>
            <a:ext cx="69596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784985"/>
            <a:ext cx="9296400" cy="237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9319" y="1283853"/>
            <a:ext cx="9803626" cy="1431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055" y="2854035"/>
            <a:ext cx="10012218" cy="1431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028700"/>
            <a:ext cx="92900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9391" y="1015999"/>
            <a:ext cx="9304864" cy="4876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45795"/>
            <a:ext cx="9709150" cy="603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955800"/>
            <a:ext cx="929005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3" y="1930399"/>
            <a:ext cx="7716209" cy="1459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4591" y="3482108"/>
            <a:ext cx="7956354" cy="1459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244600"/>
            <a:ext cx="923290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0918" y="1228435"/>
            <a:ext cx="9960645" cy="4544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812800"/>
            <a:ext cx="96647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6845" y="3574472"/>
            <a:ext cx="8351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4919" y="5098472"/>
            <a:ext cx="724282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460500"/>
            <a:ext cx="97472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4954" y="2955636"/>
            <a:ext cx="8351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6555" y="4461164"/>
            <a:ext cx="705810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9804400" cy="443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0" y="5373370"/>
            <a:ext cx="9417050" cy="96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1572" y="1819563"/>
            <a:ext cx="2026610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8191" y="3306618"/>
            <a:ext cx="8351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6882" y="5846618"/>
            <a:ext cx="1592500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810" y="657860"/>
            <a:ext cx="9766300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8372" y="6280726"/>
            <a:ext cx="8351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00175"/>
            <a:ext cx="97663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3" y="1865744"/>
            <a:ext cx="558028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41045"/>
            <a:ext cx="97472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1" y="729671"/>
            <a:ext cx="558028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6919" y="3786907"/>
            <a:ext cx="558028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870" y="669925"/>
            <a:ext cx="979170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4" y="2207490"/>
            <a:ext cx="558028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2025-10-31T01:37:16Z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