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1025" y="3006725"/>
            <a:ext cx="5949950" cy="84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2111375"/>
            <a:ext cx="9772650" cy="263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2336" y="3231445"/>
            <a:ext cx="5026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460500"/>
            <a:ext cx="9728200" cy="393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3863" y="2529481"/>
            <a:ext cx="5026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809625"/>
            <a:ext cx="97282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3098" y="1873699"/>
            <a:ext cx="5026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873250"/>
            <a:ext cx="9232900" cy="311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652780"/>
            <a:ext cx="9709150" cy="305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8225" y="3366770"/>
            <a:ext cx="4749800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0735" y="3296100"/>
            <a:ext cx="5026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2111375"/>
            <a:ext cx="9251950" cy="263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873125"/>
            <a:ext cx="9709150" cy="511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84517" y="4496826"/>
            <a:ext cx="5026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4800" y="1943100"/>
            <a:ext cx="90424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08880" y="1956826"/>
            <a:ext cx="7427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397000"/>
            <a:ext cx="9766300" cy="406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00517" y="2363226"/>
            <a:ext cx="12692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7099" y="2889698"/>
            <a:ext cx="71504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8552" y="3914936"/>
            <a:ext cx="70050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92443" y="4422935"/>
            <a:ext cx="95542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29388" y="4940171"/>
            <a:ext cx="317192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120775"/>
            <a:ext cx="9785350" cy="461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55206" y="2594136"/>
            <a:ext cx="8628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32152" y="3656317"/>
            <a:ext cx="5765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9861" y="4182791"/>
            <a:ext cx="5765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94261" y="5217264"/>
            <a:ext cx="8997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621030"/>
            <a:ext cx="9804400" cy="615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91136" y="1605846"/>
            <a:ext cx="8628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51354" y="3194500"/>
            <a:ext cx="4841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111250"/>
            <a:ext cx="9766300" cy="463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25754" y="4173554"/>
            <a:ext cx="5026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1572" y="5208026"/>
            <a:ext cx="5026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574800"/>
            <a:ext cx="9232900" cy="370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3135" y="3203735"/>
            <a:ext cx="7355992" cy="6847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5352" y="4025771"/>
            <a:ext cx="7614611" cy="860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84530"/>
            <a:ext cx="9766300" cy="562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2555" y="692785"/>
            <a:ext cx="9315450" cy="567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9316" y="5078718"/>
            <a:ext cx="9304865" cy="13128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3990" y="656590"/>
            <a:ext cx="9204960" cy="61175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8625" y="682207"/>
            <a:ext cx="9969883" cy="40652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0153" y="4866281"/>
            <a:ext cx="9674320" cy="18670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39445"/>
            <a:ext cx="9495790" cy="6136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6917" y="5198791"/>
            <a:ext cx="5026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4117" y="5762209"/>
            <a:ext cx="17033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7535" y="6288681"/>
            <a:ext cx="130617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1346200"/>
            <a:ext cx="9169400" cy="416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115" y="650240"/>
            <a:ext cx="8001635" cy="34747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025" y="4178300"/>
            <a:ext cx="9251950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47862" y="4099663"/>
            <a:ext cx="9489594" cy="25320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438275"/>
            <a:ext cx="92329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5425" y="1439591"/>
            <a:ext cx="9702029" cy="4213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790575"/>
            <a:ext cx="97853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67645" y="1264100"/>
            <a:ext cx="4841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6045" y="3379227"/>
            <a:ext cx="4841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89681" y="5540536"/>
            <a:ext cx="4841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650875"/>
            <a:ext cx="9747250" cy="307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2615" y="3601720"/>
            <a:ext cx="735330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70336" y="1125555"/>
            <a:ext cx="11861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78845" y="2723446"/>
            <a:ext cx="11861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88975"/>
            <a:ext cx="9766300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510" y="2288540"/>
            <a:ext cx="9721850" cy="395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31645" y="1153264"/>
            <a:ext cx="62268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8627" y="1688973"/>
            <a:ext cx="7797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91136" y="2187736"/>
            <a:ext cx="62268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800225"/>
            <a:ext cx="97472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1754" y="2298572"/>
            <a:ext cx="2239046" cy="536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7755" y="4746208"/>
            <a:ext cx="62268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870075"/>
            <a:ext cx="9810750" cy="311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74626" y="3434645"/>
            <a:ext cx="5026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873250"/>
            <a:ext cx="9728200" cy="311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20808" y="2418645"/>
            <a:ext cx="5026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946150"/>
            <a:ext cx="9690100" cy="496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3863" y="4330572"/>
            <a:ext cx="5026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2025-10-31T01:38:35Z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