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075" y="3079750"/>
            <a:ext cx="8959850" cy="69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600" y="716915"/>
            <a:ext cx="9702800" cy="105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2022475"/>
            <a:ext cx="9271000" cy="448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65390" y="2668027"/>
            <a:ext cx="5026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822450"/>
            <a:ext cx="9810750" cy="321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5390" y="1772100"/>
            <a:ext cx="5026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1143000"/>
            <a:ext cx="97853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1571" y="2492536"/>
            <a:ext cx="5026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130300"/>
            <a:ext cx="9747250" cy="459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6917" y="2437118"/>
            <a:ext cx="5026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729615"/>
            <a:ext cx="9728200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8150" y="4820920"/>
            <a:ext cx="8775700" cy="181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50989" y="5420463"/>
            <a:ext cx="12415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69535" y="6113190"/>
            <a:ext cx="24607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00" y="1473200"/>
            <a:ext cx="9271000" cy="391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92881" y="2806573"/>
            <a:ext cx="34490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9390" y="3480827"/>
            <a:ext cx="92956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4736" y="4136609"/>
            <a:ext cx="92956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10917" y="4820100"/>
            <a:ext cx="306108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473200"/>
            <a:ext cx="9766300" cy="391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775" y="901700"/>
            <a:ext cx="9188450" cy="505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39062" y="4847809"/>
            <a:ext cx="125075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77899" y="5420464"/>
            <a:ext cx="9829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9550" y="863600"/>
            <a:ext cx="9232900" cy="513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73098" y="1402645"/>
            <a:ext cx="87206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06334" y="1393408"/>
            <a:ext cx="87206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807" y="4875517"/>
            <a:ext cx="87206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4615" y="1528445"/>
            <a:ext cx="9188450" cy="98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4515" y="2696845"/>
            <a:ext cx="8718550" cy="216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075" y="1501775"/>
            <a:ext cx="9721850" cy="385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21825" y="2815808"/>
            <a:ext cx="11399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86262" y="4155081"/>
            <a:ext cx="11399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905" y="662305"/>
            <a:ext cx="8794750" cy="597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4443" y="3951880"/>
            <a:ext cx="45389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534" y="4506062"/>
            <a:ext cx="46127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58554" y="5632899"/>
            <a:ext cx="123228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666115"/>
            <a:ext cx="9747250" cy="601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2080" y="3988827"/>
            <a:ext cx="13985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3425" y="5106427"/>
            <a:ext cx="44557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00" y="730885"/>
            <a:ext cx="9271000" cy="574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7789" y="2437117"/>
            <a:ext cx="10034538" cy="7494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3782" y="3397699"/>
            <a:ext cx="10529454" cy="309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089025"/>
            <a:ext cx="9766300" cy="467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692785"/>
            <a:ext cx="9296400" cy="589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12226" y="3859517"/>
            <a:ext cx="955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63063" y="3850280"/>
            <a:ext cx="71504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95209" y="4413699"/>
            <a:ext cx="133388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358900"/>
            <a:ext cx="9296400" cy="414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3970" y="3000535"/>
            <a:ext cx="10163847" cy="26613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025" y="2193925"/>
            <a:ext cx="9251950" cy="247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0080" y="2132316"/>
            <a:ext cx="9969883" cy="29384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768350"/>
            <a:ext cx="9791700" cy="532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06189" y="5577482"/>
            <a:ext cx="9367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492250"/>
            <a:ext cx="9766300" cy="387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42626" y="2086136"/>
            <a:ext cx="6042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93025" y="4792390"/>
            <a:ext cx="7797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800100"/>
            <a:ext cx="97853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21608" y="2889699"/>
            <a:ext cx="9090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3644" y="4912462"/>
            <a:ext cx="1546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1528445"/>
            <a:ext cx="9709150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725" y="2139950"/>
            <a:ext cx="9721850" cy="257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85170" y="2815808"/>
            <a:ext cx="91824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4188" y="4173553"/>
            <a:ext cx="91824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812800"/>
            <a:ext cx="9810750" cy="523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0625" y="4847809"/>
            <a:ext cx="82588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641350"/>
            <a:ext cx="9766300" cy="603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1571" y="2621845"/>
            <a:ext cx="5026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764540"/>
            <a:ext cx="9747250" cy="579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4626" y="774573"/>
            <a:ext cx="5026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2335" y="5392754"/>
            <a:ext cx="5026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2025-10-29T08:33:03Z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