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0" y="3070225"/>
            <a:ext cx="45847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85" y="662305"/>
            <a:ext cx="96837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2235200"/>
            <a:ext cx="91694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319" y="2760391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076450"/>
            <a:ext cx="83629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98500"/>
            <a:ext cx="974725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3" y="1264101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336675"/>
            <a:ext cx="97853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5" y="2880464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85875"/>
            <a:ext cx="9785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6" y="4062719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203450"/>
            <a:ext cx="970280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397000"/>
            <a:ext cx="92329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1465" y="3416174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4447" y="4903229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692785"/>
            <a:ext cx="96647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285" y="2257425"/>
            <a:ext cx="57023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9705" y="2896235"/>
            <a:ext cx="3492500" cy="290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4701" y="3757919"/>
            <a:ext cx="8443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505" y="1577340"/>
            <a:ext cx="56578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2063115"/>
            <a:ext cx="71056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5210" y="2012246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20090"/>
            <a:ext cx="97726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4119" y="5374283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016000"/>
            <a:ext cx="979170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375" y="2021484"/>
            <a:ext cx="641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8084" y="3120611"/>
            <a:ext cx="641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7866" y="5281920"/>
            <a:ext cx="641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0194" y="4764683"/>
            <a:ext cx="641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1101090"/>
            <a:ext cx="921385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755" y="3192780"/>
            <a:ext cx="878205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0991" y="1088609"/>
            <a:ext cx="56472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7827" y="2086137"/>
            <a:ext cx="8628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9209" y="4136609"/>
            <a:ext cx="8628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222375"/>
            <a:ext cx="9766300" cy="441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5" y="2070100"/>
            <a:ext cx="84899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4954" y="2141553"/>
            <a:ext cx="8057955" cy="767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800" y="3074426"/>
            <a:ext cx="8839200" cy="610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7245" y="3841044"/>
            <a:ext cx="8538246" cy="1146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39825"/>
            <a:ext cx="9702800" cy="457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762000"/>
            <a:ext cx="9353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2" y="3850281"/>
            <a:ext cx="9886755" cy="2264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890" y="734695"/>
            <a:ext cx="92075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890" y="3063875"/>
            <a:ext cx="92710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6190" y="737627"/>
            <a:ext cx="9729737" cy="4065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1537" y="4940172"/>
            <a:ext cx="9877518" cy="1571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24535"/>
            <a:ext cx="976630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809" y="5328100"/>
            <a:ext cx="6596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746760"/>
            <a:ext cx="93726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1" y="3813336"/>
            <a:ext cx="6229154" cy="1368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4809" y="5291154"/>
            <a:ext cx="7466827" cy="1220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235075"/>
            <a:ext cx="92519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5" y="1153263"/>
            <a:ext cx="9683554" cy="2689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5500" y="3933409"/>
            <a:ext cx="9535773" cy="1922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2295525"/>
            <a:ext cx="91694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1" y="2233917"/>
            <a:ext cx="9812864" cy="2670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968375"/>
            <a:ext cx="98298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9139" y="903883"/>
            <a:ext cx="641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6229" y="5346573"/>
            <a:ext cx="8443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84630"/>
            <a:ext cx="97663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9610" y="2520246"/>
            <a:ext cx="15093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5938" y="4709263"/>
            <a:ext cx="7519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81100"/>
            <a:ext cx="9772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5647" y="5161846"/>
            <a:ext cx="8443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28200" cy="96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395" y="1772920"/>
            <a:ext cx="93726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5101" y="3333045"/>
            <a:ext cx="22852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841500"/>
            <a:ext cx="970915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7538" y="2427882"/>
            <a:ext cx="27932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876" y="2946400"/>
            <a:ext cx="3945947" cy="2036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0880"/>
            <a:ext cx="97726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3" y="1753628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4" y="4930937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708660"/>
            <a:ext cx="97218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4" y="1273337"/>
            <a:ext cx="5395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2025-10-29T08:28:30Z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